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3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8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8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0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2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1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3AA9-71FC-4BA5-918E-44D0D95960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60B2-FA5E-4639-96CE-47BB2CD96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4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jpg"/><Relationship Id="rId21" Type="http://schemas.microsoft.com/office/2007/relationships/hdphoto" Target="../media/hdphoto6.wdp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42" y="-1"/>
            <a:ext cx="12323042" cy="693751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94693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01" y="1117736"/>
            <a:ext cx="6067983" cy="4562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3" y="1157294"/>
            <a:ext cx="1370487" cy="13704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88" y="4203638"/>
            <a:ext cx="1266999" cy="12669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247" y="1161783"/>
            <a:ext cx="1365998" cy="13659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84" y="3293407"/>
            <a:ext cx="1582615" cy="158261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12" y="4203638"/>
            <a:ext cx="1353879" cy="13447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94693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31543" y1="39648" x2="33594" y2="36914"/>
                        <a14:backgroundMark x1="56543" y1="32227" x2="56641" y2="32520"/>
                        <a14:backgroundMark x1="54297" y1="31836" x2="54297" y2="31836"/>
                        <a14:backgroundMark x1="67773" y1="59863" x2="67676" y2="59375"/>
                        <a14:backgroundMark x1="68652" y1="57324" x2="68652" y2="57324"/>
                        <a14:backgroundMark x1="68848" y1="55859" x2="68848" y2="55371"/>
                        <a14:backgroundMark x1="52539" y1="54785" x2="53027" y2="54785"/>
                        <a14:backgroundMark x1="53125" y1="48047" x2="52246" y2="47559"/>
                        <a14:backgroundMark x1="46387" y1="47949" x2="46191" y2="49121"/>
                        <a14:backgroundMark x1="45898" y1="55859" x2="45996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27180" r="29787" b="28077"/>
          <a:stretch/>
        </p:blipFill>
        <p:spPr>
          <a:xfrm>
            <a:off x="3745464" y="5192523"/>
            <a:ext cx="907943" cy="97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2826596" y="5246071"/>
            <a:ext cx="955296" cy="97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27051" y1="40918" x2="29688" y2="37598"/>
                        <a14:backgroundMark x1="32422" y1="63672" x2="32031" y2="61621"/>
                        <a14:backgroundMark x1="40820" y1="68555" x2="40820" y2="68555"/>
                        <a14:backgroundMark x1="49707" y1="30664" x2="49707" y2="30664"/>
                        <a14:backgroundMark x1="56152" y1="31250" x2="56348" y2="31445"/>
                        <a14:backgroundMark x1="47266" y1="48340" x2="46875" y2="47266"/>
                        <a14:backgroundMark x1="45898" y1="48730" x2="45898" y2="48730"/>
                        <a14:backgroundMark x1="52637" y1="47656" x2="53418" y2="47656"/>
                        <a14:backgroundMark x1="54492" y1="54395" x2="53027" y2="54199"/>
                        <a14:backgroundMark x1="45898" y1="54785" x2="47266" y2="54395"/>
                        <a14:backgroundMark x1="47168" y1="53613" x2="46777" y2="5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8590" r="28248" b="27307"/>
          <a:stretch/>
        </p:blipFill>
        <p:spPr>
          <a:xfrm>
            <a:off x="4606294" y="4891615"/>
            <a:ext cx="946578" cy="9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31152" y1="40039" x2="35449" y2="36426"/>
                        <a14:backgroundMark x1="60645" y1="33691" x2="60645" y2="33691"/>
                        <a14:backgroundMark x1="59180" y1="33105" x2="59180" y2="33105"/>
                        <a14:backgroundMark x1="60449" y1="68359" x2="60352" y2="67773"/>
                        <a14:backgroundMark x1="45508" y1="54590" x2="47168" y2="54590"/>
                        <a14:backgroundMark x1="46094" y1="47656" x2="47266" y2="47168"/>
                        <a14:backgroundMark x1="52441" y1="47559" x2="53320" y2="47656"/>
                        <a14:backgroundMark x1="53906" y1="53711" x2="53027" y2="55176"/>
                        <a14:backgroundMark x1="52539" y1="55664" x2="52734" y2="55664"/>
                        <a14:backgroundMark x1="46094" y1="54980" x2="46094" y2="5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718" r="29017" b="27692"/>
          <a:stretch/>
        </p:blipFill>
        <p:spPr>
          <a:xfrm>
            <a:off x="4869517" y="4007875"/>
            <a:ext cx="949125" cy="97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3307" r="4487" b="3836"/>
          <a:stretch/>
        </p:blipFill>
        <p:spPr>
          <a:xfrm rot="18928392">
            <a:off x="712524" y="1430984"/>
            <a:ext cx="3921719" cy="40114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3920178" y="2572441"/>
            <a:ext cx="929732" cy="97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4672638" y="3112714"/>
            <a:ext cx="955296" cy="97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2979003" y="2444650"/>
            <a:ext cx="978950" cy="100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8392">
            <a:off x="4678310" y="1271327"/>
            <a:ext cx="4254840" cy="425484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494691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563542" y="3575175"/>
            <a:ext cx="1080000" cy="1144424"/>
            <a:chOff x="6107553" y="3552626"/>
            <a:chExt cx="1080000" cy="11444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134743" y="3589054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42936" y="4841285"/>
            <a:ext cx="1080000" cy="1118482"/>
            <a:chOff x="6086947" y="4818736"/>
            <a:chExt cx="1080000" cy="111848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0800000">
              <a:off x="6142842" y="4829222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300" y="4873096"/>
            <a:ext cx="1107996" cy="1089281"/>
            <a:chOff x="1339311" y="4850547"/>
            <a:chExt cx="1107996" cy="10892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16200000">
              <a:off x="1386599" y="4879121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66012" y="4854212"/>
            <a:ext cx="1107996" cy="1080000"/>
            <a:chOff x="4910023" y="4831663"/>
            <a:chExt cx="1107996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16200000">
              <a:off x="4957311" y="4846107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98448" y="4873096"/>
            <a:ext cx="1080000" cy="1119246"/>
            <a:chOff x="2542459" y="4850547"/>
            <a:chExt cx="1080000" cy="111924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0800000">
              <a:off x="2584958" y="4861797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94481" y="4848490"/>
            <a:ext cx="1080000" cy="1152523"/>
            <a:chOff x="3738492" y="4825941"/>
            <a:chExt cx="1080000" cy="115252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798916" y="4870468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820612" y="1047275"/>
            <a:ext cx="1107996" cy="1080000"/>
            <a:chOff x="1338246" y="1024725"/>
            <a:chExt cx="1107996" cy="111724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66061" y="1024725"/>
              <a:ext cx="1080000" cy="1117241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6200000">
              <a:off x="1368062" y="1037590"/>
              <a:ext cx="104836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34034" y="1052430"/>
            <a:ext cx="1080000" cy="1115706"/>
            <a:chOff x="2551668" y="1029881"/>
            <a:chExt cx="1080000" cy="11157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607101" y="1037591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010928" y="2322908"/>
            <a:ext cx="1107996" cy="1080000"/>
            <a:chOff x="2528562" y="2300359"/>
            <a:chExt cx="1107996" cy="10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5400000">
              <a:off x="2575850" y="2269341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07329" y="2308910"/>
            <a:ext cx="1080000" cy="1107996"/>
            <a:chOff x="3724963" y="2286361"/>
            <a:chExt cx="1080000" cy="11079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3756437" y="2286361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97396" y="2304283"/>
            <a:ext cx="1080000" cy="1122883"/>
            <a:chOff x="4915030" y="2281734"/>
            <a:chExt cx="1080000" cy="112288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956697" y="2296621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409196" y="3590035"/>
            <a:ext cx="1080000" cy="1107996"/>
            <a:chOff x="4926830" y="3567486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943762" y="3567486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213436" y="1052786"/>
            <a:ext cx="1086654" cy="1121186"/>
            <a:chOff x="3731070" y="1030237"/>
            <a:chExt cx="1086654" cy="112118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804305" y="1043427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21615" y="3577849"/>
            <a:ext cx="1080000" cy="1107996"/>
            <a:chOff x="3739249" y="3555300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800605" y="3555300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392838" y="1060817"/>
            <a:ext cx="1080000" cy="1121493"/>
            <a:chOff x="4910472" y="1038268"/>
            <a:chExt cx="1080000" cy="112149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4975831" y="1051765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010828" y="3593386"/>
            <a:ext cx="1107996" cy="1080000"/>
            <a:chOff x="2528462" y="3570837"/>
            <a:chExt cx="1107996" cy="108000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6200000">
              <a:off x="2575750" y="3556839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830450" y="2322908"/>
            <a:ext cx="1107996" cy="1080000"/>
            <a:chOff x="1348084" y="2300359"/>
            <a:chExt cx="1107996" cy="10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1395372" y="2294766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90980" y="2275908"/>
            <a:ext cx="1080000" cy="1107996"/>
            <a:chOff x="6108614" y="2253359"/>
            <a:chExt cx="1080000" cy="110799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111451" y="2253359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844448" y="3561177"/>
            <a:ext cx="1080000" cy="1116825"/>
            <a:chOff x="1362082" y="3538628"/>
            <a:chExt cx="1080000" cy="111682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9168383">
              <a:off x="1390098" y="3538628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572240" y="1040261"/>
            <a:ext cx="1080000" cy="1107996"/>
            <a:chOff x="6089874" y="1017712"/>
            <a:chExt cx="1080000" cy="1107996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8661269">
              <a:off x="6114441" y="1017712"/>
              <a:ext cx="10134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Штриховая стрелка вправо 81"/>
          <p:cNvSpPr/>
          <p:nvPr/>
        </p:nvSpPr>
        <p:spPr>
          <a:xfrm rot="5400000">
            <a:off x="3411691" y="712593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92" y="3112714"/>
            <a:ext cx="3387897" cy="338789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5405769"/>
            <a:ext cx="1161009" cy="105479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11891" r="6720" b="10573"/>
          <a:stretch/>
        </p:blipFill>
        <p:spPr>
          <a:xfrm>
            <a:off x="1610139" y="785191"/>
            <a:ext cx="6112565" cy="53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CB12BB-B6CD-440E-9A53-92E92D99D868}"/>
</file>

<file path=customXml/itemProps2.xml><?xml version="1.0" encoding="utf-8"?>
<ds:datastoreItem xmlns:ds="http://schemas.openxmlformats.org/officeDocument/2006/customXml" ds:itemID="{81C0AF09-927B-41FA-ADEE-D81F2E7F9E11}"/>
</file>

<file path=customXml/itemProps3.xml><?xml version="1.0" encoding="utf-8"?>
<ds:datastoreItem xmlns:ds="http://schemas.openxmlformats.org/officeDocument/2006/customXml" ds:itemID="{8DB5DFEE-A468-4CAD-A7D4-3C4992637AD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2026-01-13T12:28:59Z</dcterms:created>
  <dcterms:modified xsi:type="dcterms:W3CDTF">2026-01-13T12:29:35Z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