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EADDE-19CC-4143-92D5-BE492480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28BBE-0DE2-4D91-B5FE-71B55B43F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928FB-06C6-467B-8CF5-5A171262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B6E46-6D91-478A-9DF8-1BD1DCD1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0206B-7FB6-4B78-9450-5273D546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3E0A5-1E45-449A-BA64-0812537C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6FD5B-57CC-4969-92C3-C45B2423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916D7-3D0D-4C01-8736-6604B37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0CEA-03E7-4F06-B476-61996802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50DA-1F4C-4F88-B6DD-0D8AAFE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22584-389D-4172-A601-59391B22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9915B-A6B8-44E3-95CF-4795C5410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4DDEF-A705-4E33-BFC8-B166BD2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8B8BF-2704-468E-A934-60EA5D1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7BFFF-9B6F-4010-972C-FC4D6B6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AA05-8F28-445D-9F90-2D3F5A1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A54D2-9940-4B87-8244-244B159A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990F0-269B-4B5F-8318-14982210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73A2E-EB02-42A2-92E2-C6C22A2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5947E-5657-41AE-8FE7-E2428E27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B021-011A-456B-B829-A508FFC5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C6DE8-4D36-4BE1-B832-5A3A68AF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F22CA-253E-4F40-AD42-77E36CBA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DDBCA-8762-466D-B526-6BAEACF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C2B2-815C-4599-9156-B822D7C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7C9E-A051-4EC0-A70D-CFDA1946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2B98-DD6F-426B-87AE-9D668D87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351F5-36C3-473D-9B43-5DA216B2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9C024-E878-4117-84BF-811D15BD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F4DFA-7838-47B9-AA14-543A212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BAB47-AEFD-42DA-976C-99F99C52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ADA8B-E377-4466-9243-A3D7FC7F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1AE7B-9936-4D22-ADEA-96CFADC7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F8EAC9-DF6A-4B31-AB7F-B335594A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1E8219-99E0-4233-828F-C0D95F34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A8979-FD81-4B69-A804-DECC35FA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A12163-9488-450B-8B4E-71FB9FC4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14D167-FC94-4FB8-B062-24586F9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B769C-361D-449F-B85B-CA3A52B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2EC83-7F78-4AF6-B3B4-A010033D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137AD-105C-4069-B7A5-4D16FEC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3BE0F-12D4-48B0-B3D9-C7F5AB20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12A72-16E7-4F63-B84E-A845105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9946C2-EEE8-4FC8-976F-DB35CFD9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2DA98C-81E7-43E3-948A-FB3BD123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F92D8-3CD0-4450-B49A-B843B114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E4640-C995-47F3-910C-4D4AF125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F4BDA-018D-4C83-865F-298F3A3A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84F93-E5FD-48F7-9C16-E9FF28C3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AED58-7146-403F-9B3E-2D2FB79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D75AA-1058-4B99-AECA-C35A236A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2B376B-379A-4ABD-8F87-44F53C16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85AD-D032-4C5D-BE0A-DDFCA8FA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C4C4F1-EDAF-45A0-88B4-8CF7D5E0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79B5E-AC4C-43DB-B6F3-57948B71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5A647-3D7B-4B2E-9948-39D1DB5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B886B-D7CB-41CE-87AE-28FD4606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FF28-DC63-4336-868B-91AAD5B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4633B-8764-4E22-99E9-3D54AC8F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FA118-6DF9-423F-B62B-8C8CF98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AD7EB-FC15-4027-963A-74D0939E6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B40-0A60-4E72-B8CC-88C1D039236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3327D-D44E-4827-B09A-1713566A3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39AF1-FA45-4068-988F-8FF6E0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801114-9BB4-4B3A-9424-245F99341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/>
          <a:stretch/>
        </p:blipFill>
        <p:spPr>
          <a:xfrm>
            <a:off x="56312" y="748403"/>
            <a:ext cx="12111456" cy="610959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402FAB1-2EE7-4BEC-93B3-A11BBE32DF0A}"/>
              </a:ext>
            </a:extLst>
          </p:cNvPr>
          <p:cNvSpPr/>
          <p:nvPr/>
        </p:nvSpPr>
        <p:spPr>
          <a:xfrm>
            <a:off x="67867" y="748403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щука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1FC8A3B-E89F-47FF-BCCB-444CABE47D4E}"/>
              </a:ext>
            </a:extLst>
          </p:cNvPr>
          <p:cNvSpPr/>
          <p:nvPr/>
        </p:nvSpPr>
        <p:spPr>
          <a:xfrm>
            <a:off x="4138806" y="763204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1108427-853A-403B-866C-F5258D126AB1}"/>
              </a:ext>
            </a:extLst>
          </p:cNvPr>
          <p:cNvSpPr/>
          <p:nvPr/>
        </p:nvSpPr>
        <p:spPr>
          <a:xfrm>
            <a:off x="8189522" y="748403"/>
            <a:ext cx="3931721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щавель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7DBE1BC-6A8A-4BC4-98C4-57E7A53F9C20}"/>
              </a:ext>
            </a:extLst>
          </p:cNvPr>
          <p:cNvSpPr/>
          <p:nvPr/>
        </p:nvSpPr>
        <p:spPr>
          <a:xfrm>
            <a:off x="76534" y="1965161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щоки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E685C5-7222-48F3-BDE7-DF13875045CD}"/>
              </a:ext>
            </a:extLst>
          </p:cNvPr>
          <p:cNvSpPr/>
          <p:nvPr/>
        </p:nvSpPr>
        <p:spPr>
          <a:xfrm>
            <a:off x="4125806" y="1961382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3C29393-B3F3-4698-84E3-67D6A0BCD7AD}"/>
              </a:ext>
            </a:extLst>
          </p:cNvPr>
          <p:cNvSpPr/>
          <p:nvPr/>
        </p:nvSpPr>
        <p:spPr>
          <a:xfrm>
            <a:off x="8185189" y="1961382"/>
            <a:ext cx="3931721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щебінь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ECA0165-7337-4639-952E-50CD8EEF6209}"/>
              </a:ext>
            </a:extLst>
          </p:cNvPr>
          <p:cNvSpPr/>
          <p:nvPr/>
        </p:nvSpPr>
        <p:spPr>
          <a:xfrm>
            <a:off x="85201" y="3192940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A2B91C5-DBB9-4E66-A020-CD5161BF88D3}"/>
              </a:ext>
            </a:extLst>
          </p:cNvPr>
          <p:cNvSpPr/>
          <p:nvPr/>
        </p:nvSpPr>
        <p:spPr>
          <a:xfrm>
            <a:off x="4144584" y="3192940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CAC3BEF-15EB-4143-924C-A5EF9846AF30}"/>
              </a:ext>
            </a:extLst>
          </p:cNvPr>
          <p:cNvSpPr/>
          <p:nvPr/>
        </p:nvSpPr>
        <p:spPr>
          <a:xfrm>
            <a:off x="8203967" y="3192940"/>
            <a:ext cx="3931721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щипці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377920D-06E6-4F79-935B-B062172A4779}"/>
              </a:ext>
            </a:extLst>
          </p:cNvPr>
          <p:cNvSpPr/>
          <p:nvPr/>
        </p:nvSpPr>
        <p:spPr>
          <a:xfrm>
            <a:off x="79423" y="4416940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4526D29-5C0D-4269-A7DD-27AB4D980DD3}"/>
              </a:ext>
            </a:extLst>
          </p:cNvPr>
          <p:cNvSpPr/>
          <p:nvPr/>
        </p:nvSpPr>
        <p:spPr>
          <a:xfrm>
            <a:off x="4138806" y="4416940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хрущ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47AE1EC-FE7D-4DA0-B919-73D844455205}"/>
              </a:ext>
            </a:extLst>
          </p:cNvPr>
          <p:cNvSpPr/>
          <p:nvPr/>
        </p:nvSpPr>
        <p:spPr>
          <a:xfrm>
            <a:off x="8198189" y="4416940"/>
            <a:ext cx="3931721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щітка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D0F9F71-7263-47FC-9356-F2507DF183DB}"/>
              </a:ext>
            </a:extLst>
          </p:cNvPr>
          <p:cNvSpPr/>
          <p:nvPr/>
        </p:nvSpPr>
        <p:spPr>
          <a:xfrm>
            <a:off x="90980" y="5635890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55C05C-0EBF-4317-8A8D-214B7A0C2359}"/>
              </a:ext>
            </a:extLst>
          </p:cNvPr>
          <p:cNvSpPr/>
          <p:nvPr/>
        </p:nvSpPr>
        <p:spPr>
          <a:xfrm>
            <a:off x="4133028" y="5644719"/>
            <a:ext cx="4059383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щиголь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E1575D-60B8-477C-93F3-3CFA9C2D99CE}"/>
              </a:ext>
            </a:extLst>
          </p:cNvPr>
          <p:cNvSpPr/>
          <p:nvPr/>
        </p:nvSpPr>
        <p:spPr>
          <a:xfrm>
            <a:off x="8192411" y="5644719"/>
            <a:ext cx="3931721" cy="122400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щедрий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DF614F0-F730-4D7C-BC49-39E80E1EA404}"/>
              </a:ext>
            </a:extLst>
          </p:cNvPr>
          <p:cNvSpPr/>
          <p:nvPr/>
        </p:nvSpPr>
        <p:spPr>
          <a:xfrm>
            <a:off x="0" y="-19950"/>
            <a:ext cx="94226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dirty="0">
                <a:ln w="127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 слово та натисни на цеглинку.</a:t>
            </a:r>
            <a:endParaRPr lang="uk-UA" sz="2400" cap="none" spc="0" dirty="0">
              <a:ln w="127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4A3261-00BC-4B68-8E68-4B92D8DA15E0}"/>
</file>

<file path=customXml/itemProps2.xml><?xml version="1.0" encoding="utf-8"?>
<ds:datastoreItem xmlns:ds="http://schemas.openxmlformats.org/officeDocument/2006/customXml" ds:itemID="{3085C2E6-3E24-45F7-B969-490DDE569F50}"/>
</file>

<file path=customXml/itemProps3.xml><?xml version="1.0" encoding="utf-8"?>
<ds:datastoreItem xmlns:ds="http://schemas.openxmlformats.org/officeDocument/2006/customXml" ds:itemID="{2B700D78-B4D8-416A-BD95-BBB88DB260D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</cp:revision>
  <dcterms:created xsi:type="dcterms:W3CDTF">2026-01-13T11:29:34Z</dcterms:created>
  <dcterms:modified xsi:type="dcterms:W3CDTF">2026-01-13T11:29:48Z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