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63163-4B68-0D75-362A-E8E13625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24B73D-688A-4181-9090-115E43670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FBE5D-B3DE-60C5-12F0-E82CAC3F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4E58F-DB7F-F505-91FB-A3008215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90126-8CB8-7F37-6670-07D98F68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0446E-1BE2-D283-711A-9E1E778B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6A9176-0F4D-670E-0586-BC6154DF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72473-17F4-D647-D1F8-BF2CF320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F7D002-2D9D-86C5-9253-5BED4F46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1C388-7150-7DF8-FF7B-43E91FE9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3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8924B4-3F8F-E51A-16E2-B974A4698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DADFFC-A454-44A2-988C-F861D1508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7A4FC-C21E-C863-BF49-36D451D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FA2CE-BBC5-65F8-B11B-1DD5D2AB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66E87-D4C9-C333-16A0-BE8C12D4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1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55AAF-CDEA-51C6-52B1-24B3065C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37BAD-E409-223A-02EB-FB3181433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F005F-5396-B68A-DACE-FF15326C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C71B5-E0C2-EC07-70F2-29F090A9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725E86-9C5F-F795-E506-CDD449DE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3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E493-C0E9-3850-1B6E-26EC300D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C5E62-A414-BDBD-82EA-B1D4DF8A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BF568-12A5-F098-429D-40E2628F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8375F-C01D-67BF-58BE-73F5FB3F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09C77-9B13-287C-EF06-98196199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1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A6C87-F41D-4F6A-0044-57C3A6A4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0F3E6-9F52-F94E-CE90-DFC96A21A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FC2180-07B3-D386-9F73-F9C95AE98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9AAE09-A9FE-7016-3123-C5DC598C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AD3FBA-C964-9A25-DF8D-AF8293AB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6348B-F1E3-D672-CF9F-25289614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D3AAE-D0BD-42FF-EC81-B426229B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88B9F3-C6CD-47FE-C3A0-71C427E31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6E372C-FD69-6117-55B2-514DF63B2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1908C5-974B-EAB9-0A9C-E5113D553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4C1B8E-A9DB-8B87-90AC-35F0BD177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E33FAD-6413-D859-D3DE-7778B76E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59778E-C6EB-8BFB-67DC-7AB2E8CD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52C0B3-F37E-657F-8D81-A674CA98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2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78258-2700-9695-B713-D8C62DFD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3225DD-96FD-8511-6F3D-B96CC8FC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86F354-4814-0505-DD1F-81399146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2720CF-5E66-9366-E203-F57D1F7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6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181312-A44B-794E-4F1D-438B957B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574B1A-A18C-649B-84A3-BEB9DB6F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D14A41-D592-06F0-5B6E-F43CB508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1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78D66-241C-A720-18E0-EF92E01D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92E3E-0C13-0DCF-A60C-8EF2AC07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70A67-562E-2668-269A-41D1BC80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25FF3D-196A-09BE-AB40-2029A289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8C6CCF-5725-EB74-3D0B-0DC272A9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25D3E-3E7C-E679-80AE-CD80BBA9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7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83542-0E35-256C-8EB5-F2904B9F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716E53-D5A3-1E18-432F-36712333E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B356E3-DB07-1941-EA36-3F8C354C9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A543D0-CD42-B984-8674-E13CE65F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36D61C-1CE2-3E5F-FDB5-C45E12F9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0C0277-8584-2622-576F-9D8D9A26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2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BD93E-9D8A-9513-2198-D9C7FCAA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21EE-2F45-86F1-53BF-DE85A011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4E1EB-A69E-E734-2DBF-ED4C065C6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405E4-323A-3534-C57C-16D8EF967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E7690-1CC9-500A-CAB3-8E56A1402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2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ADF10D-56EE-A788-F4CD-1E3BC7812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6444"/>
            <a:ext cx="12304450" cy="6910887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F33DA3B-C5AF-481C-9506-6DE5EA8AD5FF}"/>
              </a:ext>
            </a:extLst>
          </p:cNvPr>
          <p:cNvSpPr/>
          <p:nvPr/>
        </p:nvSpPr>
        <p:spPr>
          <a:xfrm>
            <a:off x="137585" y="0"/>
            <a:ext cx="9513681" cy="6629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D17F892-565E-30E0-391D-6AF3ADF7C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933" y="2822964"/>
            <a:ext cx="2510395" cy="2510395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13F1353-FDD9-8EC0-C964-15CCA53BE7B4}"/>
              </a:ext>
            </a:extLst>
          </p:cNvPr>
          <p:cNvGrpSpPr/>
          <p:nvPr/>
        </p:nvGrpSpPr>
        <p:grpSpPr>
          <a:xfrm>
            <a:off x="8895850" y="5919892"/>
            <a:ext cx="1093531" cy="1017639"/>
            <a:chOff x="110921" y="46441"/>
            <a:chExt cx="497213" cy="505365"/>
          </a:xfrm>
        </p:grpSpPr>
        <p:pic>
          <p:nvPicPr>
            <p:cNvPr id="36" name="Picture 40">
              <a:extLst>
                <a:ext uri="{FF2B5EF4-FFF2-40B4-BE49-F238E27FC236}">
                  <a16:creationId xmlns:a16="http://schemas.microsoft.com/office/drawing/2014/main" id="{70411652-EA8C-5AF6-D237-841CE1CA8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CE7C61-6DBF-7114-5182-9F1FAA1D245C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" name="Скругленный прямоугольник 52">
            <a:extLst>
              <a:ext uri="{FF2B5EF4-FFF2-40B4-BE49-F238E27FC236}">
                <a16:creationId xmlns:a16="http://schemas.microsoft.com/office/drawing/2014/main" id="{04267691-8ED8-EACE-D6DE-E39FFDBC7FA0}"/>
              </a:ext>
            </a:extLst>
          </p:cNvPr>
          <p:cNvSpPr/>
          <p:nvPr/>
        </p:nvSpPr>
        <p:spPr>
          <a:xfrm>
            <a:off x="9752366" y="362070"/>
            <a:ext cx="1967945" cy="192717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21297A2-2776-4EE9-A145-FFD9EC28EC9D}"/>
              </a:ext>
            </a:extLst>
          </p:cNvPr>
          <p:cNvSpPr txBox="1"/>
          <p:nvPr/>
        </p:nvSpPr>
        <p:spPr>
          <a:xfrm>
            <a:off x="641060" y="760255"/>
            <a:ext cx="1605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B0F0"/>
                </a:solidFill>
              </a:rPr>
              <a:t>БЕЖАТЬ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70CB9F5-2E09-41AC-8BF6-D394E78BAABF}"/>
              </a:ext>
            </a:extLst>
          </p:cNvPr>
          <p:cNvSpPr txBox="1"/>
          <p:nvPr/>
        </p:nvSpPr>
        <p:spPr>
          <a:xfrm>
            <a:off x="4138545" y="749046"/>
            <a:ext cx="1190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ИДТИ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85F67CE-7CAB-40EF-9B79-24BC21C7AC31}"/>
              </a:ext>
            </a:extLst>
          </p:cNvPr>
          <p:cNvSpPr txBox="1"/>
          <p:nvPr/>
        </p:nvSpPr>
        <p:spPr>
          <a:xfrm>
            <a:off x="5906711" y="1980180"/>
            <a:ext cx="1604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ЖЕВАТЬ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6C08DAD-BA67-40CD-BE6B-191DB483CC2D}"/>
              </a:ext>
            </a:extLst>
          </p:cNvPr>
          <p:cNvSpPr txBox="1"/>
          <p:nvPr/>
        </p:nvSpPr>
        <p:spPr>
          <a:xfrm>
            <a:off x="2177159" y="1965165"/>
            <a:ext cx="1604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ЖЕВАТЬ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A29F2D7-8EE4-401B-8D77-B8E0807F0280}"/>
              </a:ext>
            </a:extLst>
          </p:cNvPr>
          <p:cNvSpPr txBox="1"/>
          <p:nvPr/>
        </p:nvSpPr>
        <p:spPr>
          <a:xfrm>
            <a:off x="4240099" y="2978312"/>
            <a:ext cx="151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ЧИТАТЬ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E0943F8-0848-48CB-A475-157EAB96721E}"/>
              </a:ext>
            </a:extLst>
          </p:cNvPr>
          <p:cNvSpPr txBox="1"/>
          <p:nvPr/>
        </p:nvSpPr>
        <p:spPr>
          <a:xfrm>
            <a:off x="7592282" y="1054801"/>
            <a:ext cx="1262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ЕХАТЬ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4852AD3-44C3-4630-BEA5-EC34F714ED29}"/>
              </a:ext>
            </a:extLst>
          </p:cNvPr>
          <p:cNvSpPr txBox="1"/>
          <p:nvPr/>
        </p:nvSpPr>
        <p:spPr>
          <a:xfrm>
            <a:off x="409789" y="3191026"/>
            <a:ext cx="1785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ПРЫГАТЬ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6EC3D09-BFB3-4547-8428-D6B04AC2A809}"/>
              </a:ext>
            </a:extLst>
          </p:cNvPr>
          <p:cNvSpPr txBox="1"/>
          <p:nvPr/>
        </p:nvSpPr>
        <p:spPr>
          <a:xfrm>
            <a:off x="2518599" y="4007546"/>
            <a:ext cx="1262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ЕХАТЬ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7B183EE-8E42-498E-86AA-FD66751095D5}"/>
              </a:ext>
            </a:extLst>
          </p:cNvPr>
          <p:cNvSpPr txBox="1"/>
          <p:nvPr/>
        </p:nvSpPr>
        <p:spPr>
          <a:xfrm>
            <a:off x="6062651" y="3983365"/>
            <a:ext cx="1785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ПРЫГАТЬ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C25ED01-6112-4392-831A-1E1425188B26}"/>
              </a:ext>
            </a:extLst>
          </p:cNvPr>
          <p:cNvSpPr txBox="1"/>
          <p:nvPr/>
        </p:nvSpPr>
        <p:spPr>
          <a:xfrm>
            <a:off x="756194" y="5461022"/>
            <a:ext cx="1190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ИДТИ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D68399A-4F8B-4D58-9378-48BE031252DC}"/>
              </a:ext>
            </a:extLst>
          </p:cNvPr>
          <p:cNvSpPr txBox="1"/>
          <p:nvPr/>
        </p:nvSpPr>
        <p:spPr>
          <a:xfrm>
            <a:off x="4148151" y="5400669"/>
            <a:ext cx="1605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БЕЖАТЬ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1B91556-B434-4B20-A4BE-5765E108D3D5}"/>
              </a:ext>
            </a:extLst>
          </p:cNvPr>
          <p:cNvSpPr txBox="1"/>
          <p:nvPr/>
        </p:nvSpPr>
        <p:spPr>
          <a:xfrm>
            <a:off x="7504297" y="5461020"/>
            <a:ext cx="151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ЧИТАТЬ</a:t>
            </a:r>
          </a:p>
        </p:txBody>
      </p: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9CB9046-6784-474C-B3F5-104197DF5FF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r="2553"/>
          <a:stretch/>
        </p:blipFill>
        <p:spPr>
          <a:xfrm flipH="1">
            <a:off x="5753847" y="4886476"/>
            <a:ext cx="1366915" cy="1440472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id="{0896909E-716C-4477-9FFE-DE3BD884F00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7811553" y="647713"/>
            <a:ext cx="1366915" cy="1440472"/>
          </a:xfrm>
          <a:prstGeom prst="rect">
            <a:avLst/>
          </a:prstGeom>
        </p:spPr>
      </p:pic>
      <p:sp>
        <p:nvSpPr>
          <p:cNvPr id="188" name="Скругленный прямоугольник 62">
            <a:extLst>
              <a:ext uri="{FF2B5EF4-FFF2-40B4-BE49-F238E27FC236}">
                <a16:creationId xmlns:a16="http://schemas.microsoft.com/office/drawing/2014/main" id="{9D2ACEFC-C10B-4894-AE37-6ED7CB1A48AD}"/>
              </a:ext>
            </a:extLst>
          </p:cNvPr>
          <p:cNvSpPr/>
          <p:nvPr/>
        </p:nvSpPr>
        <p:spPr>
          <a:xfrm>
            <a:off x="565804" y="155042"/>
            <a:ext cx="1691286" cy="18446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12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9" name="Рисунок 188">
            <a:extLst>
              <a:ext uri="{FF2B5EF4-FFF2-40B4-BE49-F238E27FC236}">
                <a16:creationId xmlns:a16="http://schemas.microsoft.com/office/drawing/2014/main" id="{7C3E4140-73E0-4B78-AD41-EEAE0E90EC7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481195" y="450041"/>
            <a:ext cx="1618792" cy="1705903"/>
          </a:xfrm>
          <a:prstGeom prst="rect">
            <a:avLst/>
          </a:prstGeom>
        </p:spPr>
      </p:pic>
      <p:sp>
        <p:nvSpPr>
          <p:cNvPr id="190" name="Скругленный прямоугольник 62">
            <a:extLst>
              <a:ext uri="{FF2B5EF4-FFF2-40B4-BE49-F238E27FC236}">
                <a16:creationId xmlns:a16="http://schemas.microsoft.com/office/drawing/2014/main" id="{9FE9152B-EB15-4983-97D5-B326C454249F}"/>
              </a:ext>
            </a:extLst>
          </p:cNvPr>
          <p:cNvSpPr/>
          <p:nvPr/>
        </p:nvSpPr>
        <p:spPr>
          <a:xfrm>
            <a:off x="3984101" y="99296"/>
            <a:ext cx="1691286" cy="18446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1" name="Рисунок 190">
            <a:extLst>
              <a:ext uri="{FF2B5EF4-FFF2-40B4-BE49-F238E27FC236}">
                <a16:creationId xmlns:a16="http://schemas.microsoft.com/office/drawing/2014/main" id="{35C38DCB-EEAB-46E1-8C33-524001A2DBD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4000523" y="285778"/>
            <a:ext cx="1618792" cy="1705903"/>
          </a:xfrm>
          <a:prstGeom prst="rect">
            <a:avLst/>
          </a:prstGeom>
        </p:spPr>
      </p:pic>
      <p:sp>
        <p:nvSpPr>
          <p:cNvPr id="192" name="Скругленный прямоугольник 62">
            <a:extLst>
              <a:ext uri="{FF2B5EF4-FFF2-40B4-BE49-F238E27FC236}">
                <a16:creationId xmlns:a16="http://schemas.microsoft.com/office/drawing/2014/main" id="{B52637CF-FB54-4199-80C2-9A7E844BE87D}"/>
              </a:ext>
            </a:extLst>
          </p:cNvPr>
          <p:cNvSpPr/>
          <p:nvPr/>
        </p:nvSpPr>
        <p:spPr>
          <a:xfrm>
            <a:off x="7510804" y="109061"/>
            <a:ext cx="1691286" cy="18446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3" name="Рисунок 192">
            <a:extLst>
              <a:ext uri="{FF2B5EF4-FFF2-40B4-BE49-F238E27FC236}">
                <a16:creationId xmlns:a16="http://schemas.microsoft.com/office/drawing/2014/main" id="{4E57333E-C6F0-45A2-AE3F-5FBED5E4AC9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7526538" y="612742"/>
            <a:ext cx="1618792" cy="1705903"/>
          </a:xfrm>
          <a:prstGeom prst="rect">
            <a:avLst/>
          </a:prstGeom>
        </p:spPr>
      </p:pic>
      <p:sp>
        <p:nvSpPr>
          <p:cNvPr id="194" name="Скругленный прямоугольник 62">
            <a:extLst>
              <a:ext uri="{FF2B5EF4-FFF2-40B4-BE49-F238E27FC236}">
                <a16:creationId xmlns:a16="http://schemas.microsoft.com/office/drawing/2014/main" id="{895D6BEC-6A73-4E59-93E9-D60571584AFB}"/>
              </a:ext>
            </a:extLst>
          </p:cNvPr>
          <p:cNvSpPr/>
          <p:nvPr/>
        </p:nvSpPr>
        <p:spPr>
          <a:xfrm>
            <a:off x="505126" y="2529745"/>
            <a:ext cx="1691286" cy="18446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5" name="Рисунок 194">
            <a:extLst>
              <a:ext uri="{FF2B5EF4-FFF2-40B4-BE49-F238E27FC236}">
                <a16:creationId xmlns:a16="http://schemas.microsoft.com/office/drawing/2014/main" id="{9B12AD3A-8CFA-49A5-AFC5-A1F4E493DD1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530964" y="2692329"/>
            <a:ext cx="1618792" cy="1705903"/>
          </a:xfrm>
          <a:prstGeom prst="rect">
            <a:avLst/>
          </a:prstGeom>
        </p:spPr>
      </p:pic>
      <p:sp>
        <p:nvSpPr>
          <p:cNvPr id="196" name="Скругленный прямоугольник 62">
            <a:extLst>
              <a:ext uri="{FF2B5EF4-FFF2-40B4-BE49-F238E27FC236}">
                <a16:creationId xmlns:a16="http://schemas.microsoft.com/office/drawing/2014/main" id="{CFCB0104-002A-4F47-9F2C-2E959BF49177}"/>
              </a:ext>
            </a:extLst>
          </p:cNvPr>
          <p:cNvSpPr/>
          <p:nvPr/>
        </p:nvSpPr>
        <p:spPr>
          <a:xfrm>
            <a:off x="2209952" y="1226105"/>
            <a:ext cx="1691286" cy="18446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7" name="Рисунок 196">
            <a:extLst>
              <a:ext uri="{FF2B5EF4-FFF2-40B4-BE49-F238E27FC236}">
                <a16:creationId xmlns:a16="http://schemas.microsoft.com/office/drawing/2014/main" id="{6E6FBFE5-684F-4E51-9A8F-FA1245C1160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2172131" y="1325657"/>
            <a:ext cx="1618792" cy="1705903"/>
          </a:xfrm>
          <a:prstGeom prst="rect">
            <a:avLst/>
          </a:prstGeom>
        </p:spPr>
      </p:pic>
      <p:sp>
        <p:nvSpPr>
          <p:cNvPr id="198" name="Скругленный прямоугольник 62">
            <a:extLst>
              <a:ext uri="{FF2B5EF4-FFF2-40B4-BE49-F238E27FC236}">
                <a16:creationId xmlns:a16="http://schemas.microsoft.com/office/drawing/2014/main" id="{47BF80D0-1970-4B1B-889B-C0F93573D6E8}"/>
              </a:ext>
            </a:extLst>
          </p:cNvPr>
          <p:cNvSpPr/>
          <p:nvPr/>
        </p:nvSpPr>
        <p:spPr>
          <a:xfrm>
            <a:off x="5835252" y="1148845"/>
            <a:ext cx="1691286" cy="18446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9" name="Рисунок 198">
            <a:extLst>
              <a:ext uri="{FF2B5EF4-FFF2-40B4-BE49-F238E27FC236}">
                <a16:creationId xmlns:a16="http://schemas.microsoft.com/office/drawing/2014/main" id="{F6B452E6-E65F-43F9-A19E-9F736F6ABDF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5905214" y="1538757"/>
            <a:ext cx="1618792" cy="1705903"/>
          </a:xfrm>
          <a:prstGeom prst="rect">
            <a:avLst/>
          </a:prstGeom>
        </p:spPr>
      </p:pic>
      <p:sp>
        <p:nvSpPr>
          <p:cNvPr id="200" name="Скругленный прямоугольник 62">
            <a:extLst>
              <a:ext uri="{FF2B5EF4-FFF2-40B4-BE49-F238E27FC236}">
                <a16:creationId xmlns:a16="http://schemas.microsoft.com/office/drawing/2014/main" id="{BD22169E-E8D4-4DA6-A9FB-26082A43377D}"/>
              </a:ext>
            </a:extLst>
          </p:cNvPr>
          <p:cNvSpPr/>
          <p:nvPr/>
        </p:nvSpPr>
        <p:spPr>
          <a:xfrm>
            <a:off x="4071595" y="2297520"/>
            <a:ext cx="1691286" cy="18446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11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1" name="Рисунок 200">
            <a:extLst>
              <a:ext uri="{FF2B5EF4-FFF2-40B4-BE49-F238E27FC236}">
                <a16:creationId xmlns:a16="http://schemas.microsoft.com/office/drawing/2014/main" id="{B86105DC-4150-44DA-A82B-5D2331FC15A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4201126" y="2577906"/>
            <a:ext cx="1618792" cy="1705903"/>
          </a:xfrm>
          <a:prstGeom prst="rect">
            <a:avLst/>
          </a:prstGeom>
        </p:spPr>
      </p:pic>
      <p:sp>
        <p:nvSpPr>
          <p:cNvPr id="202" name="Скругленный прямоугольник 62">
            <a:extLst>
              <a:ext uri="{FF2B5EF4-FFF2-40B4-BE49-F238E27FC236}">
                <a16:creationId xmlns:a16="http://schemas.microsoft.com/office/drawing/2014/main" id="{0F1B3EB4-14A4-4D08-8A66-5893A84C25D0}"/>
              </a:ext>
            </a:extLst>
          </p:cNvPr>
          <p:cNvSpPr/>
          <p:nvPr/>
        </p:nvSpPr>
        <p:spPr>
          <a:xfrm>
            <a:off x="2241162" y="3509811"/>
            <a:ext cx="1691286" cy="18446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3" name="Рисунок 202">
            <a:extLst>
              <a:ext uri="{FF2B5EF4-FFF2-40B4-BE49-F238E27FC236}">
                <a16:creationId xmlns:a16="http://schemas.microsoft.com/office/drawing/2014/main" id="{ECB05D03-4C3D-4AF3-AB95-36F7CFDA03F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2160002" y="3943435"/>
            <a:ext cx="1618792" cy="1705903"/>
          </a:xfrm>
          <a:prstGeom prst="rect">
            <a:avLst/>
          </a:prstGeom>
        </p:spPr>
      </p:pic>
      <p:sp>
        <p:nvSpPr>
          <p:cNvPr id="204" name="Скругленный прямоугольник 62">
            <a:extLst>
              <a:ext uri="{FF2B5EF4-FFF2-40B4-BE49-F238E27FC236}">
                <a16:creationId xmlns:a16="http://schemas.microsoft.com/office/drawing/2014/main" id="{EEBCF914-3693-4231-A723-469EC485AEF0}"/>
              </a:ext>
            </a:extLst>
          </p:cNvPr>
          <p:cNvSpPr/>
          <p:nvPr/>
        </p:nvSpPr>
        <p:spPr>
          <a:xfrm>
            <a:off x="488432" y="4687760"/>
            <a:ext cx="1691286" cy="18446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" name="Рисунок 204">
            <a:extLst>
              <a:ext uri="{FF2B5EF4-FFF2-40B4-BE49-F238E27FC236}">
                <a16:creationId xmlns:a16="http://schemas.microsoft.com/office/drawing/2014/main" id="{D42365FA-16BA-4BB3-9353-F99F2A92982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832566" y="5132492"/>
            <a:ext cx="1618792" cy="1705903"/>
          </a:xfrm>
          <a:prstGeom prst="rect">
            <a:avLst/>
          </a:prstGeom>
        </p:spPr>
      </p:pic>
      <p:sp>
        <p:nvSpPr>
          <p:cNvPr id="206" name="Скругленный прямоугольник 62">
            <a:extLst>
              <a:ext uri="{FF2B5EF4-FFF2-40B4-BE49-F238E27FC236}">
                <a16:creationId xmlns:a16="http://schemas.microsoft.com/office/drawing/2014/main" id="{5F383585-FBF9-4B1D-B430-DE80E7E55B98}"/>
              </a:ext>
            </a:extLst>
          </p:cNvPr>
          <p:cNvSpPr/>
          <p:nvPr/>
        </p:nvSpPr>
        <p:spPr>
          <a:xfrm>
            <a:off x="4134422" y="4560099"/>
            <a:ext cx="1691286" cy="18446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7" name="Рисунок 206">
            <a:extLst>
              <a:ext uri="{FF2B5EF4-FFF2-40B4-BE49-F238E27FC236}">
                <a16:creationId xmlns:a16="http://schemas.microsoft.com/office/drawing/2014/main" id="{2B26A95D-4DA5-4BA6-8886-D1B650D5DC9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4105397" y="4916644"/>
            <a:ext cx="1618792" cy="1705903"/>
          </a:xfrm>
          <a:prstGeom prst="rect">
            <a:avLst/>
          </a:prstGeom>
        </p:spPr>
      </p:pic>
      <p:sp>
        <p:nvSpPr>
          <p:cNvPr id="208" name="Скругленный прямоугольник 62">
            <a:extLst>
              <a:ext uri="{FF2B5EF4-FFF2-40B4-BE49-F238E27FC236}">
                <a16:creationId xmlns:a16="http://schemas.microsoft.com/office/drawing/2014/main" id="{5EA87442-236E-417D-8551-4015E59953C3}"/>
              </a:ext>
            </a:extLst>
          </p:cNvPr>
          <p:cNvSpPr/>
          <p:nvPr/>
        </p:nvSpPr>
        <p:spPr>
          <a:xfrm>
            <a:off x="6164131" y="3225746"/>
            <a:ext cx="1691286" cy="18446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9" name="Рисунок 208">
            <a:extLst>
              <a:ext uri="{FF2B5EF4-FFF2-40B4-BE49-F238E27FC236}">
                <a16:creationId xmlns:a16="http://schemas.microsoft.com/office/drawing/2014/main" id="{89964D48-B6F4-40B4-98EB-F938EB5A9A0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5885505" y="3591928"/>
            <a:ext cx="1618792" cy="1705903"/>
          </a:xfrm>
          <a:prstGeom prst="rect">
            <a:avLst/>
          </a:prstGeom>
        </p:spPr>
      </p:pic>
      <p:sp>
        <p:nvSpPr>
          <p:cNvPr id="210" name="Скругленный прямоугольник 62">
            <a:extLst>
              <a:ext uri="{FF2B5EF4-FFF2-40B4-BE49-F238E27FC236}">
                <a16:creationId xmlns:a16="http://schemas.microsoft.com/office/drawing/2014/main" id="{E6052916-1F0A-49D0-9C3F-CEE63B9835DE}"/>
              </a:ext>
            </a:extLst>
          </p:cNvPr>
          <p:cNvSpPr/>
          <p:nvPr/>
        </p:nvSpPr>
        <p:spPr>
          <a:xfrm>
            <a:off x="7456404" y="4640475"/>
            <a:ext cx="1691286" cy="18446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11" name="Рисунок 210">
            <a:extLst>
              <a:ext uri="{FF2B5EF4-FFF2-40B4-BE49-F238E27FC236}">
                <a16:creationId xmlns:a16="http://schemas.microsoft.com/office/drawing/2014/main" id="{FE65C124-4E1D-4331-967F-2652EB79E09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 flipH="1">
            <a:off x="7547051" y="5060762"/>
            <a:ext cx="1618792" cy="17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88" grpId="0" animBg="1"/>
      <p:bldP spid="188" grpId="1" animBg="1"/>
      <p:bldP spid="190" grpId="0" animBg="1"/>
      <p:bldP spid="190" grpId="1" animBg="1"/>
      <p:bldP spid="192" grpId="0" animBg="1"/>
      <p:bldP spid="192" grpId="1" animBg="1"/>
      <p:bldP spid="194" grpId="0" animBg="1"/>
      <p:bldP spid="194" grpId="1" animBg="1"/>
      <p:bldP spid="196" grpId="0" animBg="1"/>
      <p:bldP spid="196" grpId="1" animBg="1"/>
      <p:bldP spid="198" grpId="0" animBg="1"/>
      <p:bldP spid="198" grpId="1" animBg="1"/>
      <p:bldP spid="200" grpId="0" animBg="1"/>
      <p:bldP spid="200" grpId="1" animBg="1"/>
      <p:bldP spid="202" grpId="0" animBg="1"/>
      <p:bldP spid="202" grpId="1" animBg="1"/>
      <p:bldP spid="204" grpId="0" animBg="1"/>
      <p:bldP spid="204" grpId="1" animBg="1"/>
      <p:bldP spid="206" grpId="0" animBg="1"/>
      <p:bldP spid="206" grpId="1" animBg="1"/>
      <p:bldP spid="208" grpId="0" animBg="1"/>
      <p:bldP spid="208" grpId="1" animBg="1"/>
      <p:bldP spid="210" grpId="0" animBg="1"/>
      <p:bldP spid="2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D0C9C15-5123-46B2-820F-D5D28B43A0C1}"/>
</file>

<file path=customXml/itemProps2.xml><?xml version="1.0" encoding="utf-8"?>
<ds:datastoreItem xmlns:ds="http://schemas.openxmlformats.org/officeDocument/2006/customXml" ds:itemID="{DD8E7472-5F78-4C0F-B7C4-026BA4C6087B}"/>
</file>

<file path=customXml/itemProps3.xml><?xml version="1.0" encoding="utf-8"?>
<ds:datastoreItem xmlns:ds="http://schemas.openxmlformats.org/officeDocument/2006/customXml" ds:itemID="{B38CA879-296A-4BBD-9501-399051D33651}"/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24</Words>
  <Application>Microsoft Office PowerPoint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Lucky-Julia</dc:creator>
  <cp:lastModifiedBy>SpeechTerapist_Julia</cp:lastModifiedBy>
  <cp:revision>30</cp:revision>
  <dcterms:created xsi:type="dcterms:W3CDTF">2024-12-04T13:46:39Z</dcterms:created>
  <dcterms:modified xsi:type="dcterms:W3CDTF">2026-01-13T11:27:16Z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