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C3266-D39C-4030-BE25-E6A201E49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4C66-4FAE-4639-9C39-72773660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82755-E540-4201-BFA4-14498A73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ECAA7-B747-4CE2-9117-57F3A2F5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3C448-8F65-42DF-8912-1E5D6D14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7DDB5-6848-4363-93A7-422F586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48EA0C-6DE8-4813-8961-B48339B1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15771-D363-4D57-9CCE-D2FFA267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F5874-4A93-40E0-AE61-43197FEB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C8C4D-77E6-4A46-9C3A-EF23B0D2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8C990E-2759-4821-8504-2666BA6AD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4D9A8E-3F57-4963-A4A6-DC526DDF8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A32C-1D72-4B90-B91A-16CEACDF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A4725-FE04-470C-8C7E-99C9F6F8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90513-16F2-4677-8378-B53ECF76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0C527-B0CF-453C-88AF-F4D6E96E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F9BC2-808F-4B57-9833-345D6461F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88B0C-974F-4583-967B-91CB931D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B96B7-BFF9-4268-B538-04B05642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0638C-8F45-482B-A489-A6C5A6EE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97066-2CEE-4B52-AF1C-E88BF533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17E59-E799-4CC6-A25D-9A8600F7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D57B8-D351-431C-A8E3-69919CDE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31CB2-C4AF-48A5-A665-A22CB70D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38731-17EE-4372-A8A2-09FF4FC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0D948-882B-40DF-9B99-8A9A35C4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4D5A4-88A1-4FAB-A2CC-2F4E8DE63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1F3F3B-9030-4054-943E-2D36A2D5D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2FC84-3286-45C1-ADC6-03B915B3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611FE-A5A0-4E25-9C73-17BF450B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E9400-6801-47EC-AC68-09A7DCA0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685C-19D2-412B-81FA-884C6049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7E174-E48D-4E95-8C58-8F5228C65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FF2D0-B676-44E1-AF17-B8604B3D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F28121-569F-4577-A48D-C0BB3C7EA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5AE0F0-F20D-484D-B713-EEB695B28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1878E4-21BC-43E1-A6AC-0AA92EAF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962DAF-8269-4C57-9315-886D26C4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B266E6-0578-4360-98AE-CC7FA7F7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68070-D509-401D-A8C6-6BF81C36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5663F8-CE35-4936-9B9E-89FC99A5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AFCF56-C1E7-40C8-BBAB-4792E5C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05554D-627C-4040-8E6F-7627E57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71708A-13F8-4AE2-A3B4-5707DF95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C0568D-B906-42B3-95D4-E5EC9481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7C35A-5212-4496-A243-3AB92B0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957BE-C043-4D4C-BBB3-707DF0B4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33DE7-97DD-4E28-BCF0-FBE835D2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A284E-19B6-4FE5-9C5F-9EA69247F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79297-0620-4752-A2ED-13F25BD4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1702-33CA-4441-9CA6-790F9AE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348DC-71F0-4CD4-A5A7-A3503D89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7B33-4675-489B-9F81-AB8F1F58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4D085F-92D6-4AD2-AA71-D49F02534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1B899-4C02-42AD-B0F4-A3EA7C6A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1E60-8E89-4647-80A5-0CEF2F2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22324-206F-4BF6-8AB3-53E512A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D593D-3F40-4083-B266-050BAFBF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9FD68-0BFE-4233-A8D2-907FC416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5C7A2C-087E-4445-9066-BEF57FF9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C5E52-544A-4611-AF41-D3CB6B564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5983-19B7-4459-A94D-82E35B6D0A2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E157F-ADBB-4AB3-AB1C-BCC639175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D5FE3-9AEE-454B-905D-87EC7F8B8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C6A8E7-C314-4FD7-B0C7-79E51422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7"/>
            <a:ext cx="12316385" cy="70379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1453561-320A-E61F-9600-302292DC442D}"/>
              </a:ext>
            </a:extLst>
          </p:cNvPr>
          <p:cNvSpPr/>
          <p:nvPr/>
        </p:nvSpPr>
        <p:spPr>
          <a:xfrm>
            <a:off x="363352" y="4445319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B5707C6-35C2-8F2A-E439-BAC8D8F9B731}"/>
              </a:ext>
            </a:extLst>
          </p:cNvPr>
          <p:cNvSpPr/>
          <p:nvPr/>
        </p:nvSpPr>
        <p:spPr>
          <a:xfrm>
            <a:off x="363352" y="3150020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КОЛЬЕ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8282A34-5773-8EF7-5058-4E7F547912AE}"/>
              </a:ext>
            </a:extLst>
          </p:cNvPr>
          <p:cNvSpPr/>
          <p:nvPr/>
        </p:nvSpPr>
        <p:spPr>
          <a:xfrm>
            <a:off x="394823" y="1850727"/>
            <a:ext cx="4876800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LID4096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994013F-4255-2866-191D-87A5336E9DFD}"/>
              </a:ext>
            </a:extLst>
          </p:cNvPr>
          <p:cNvSpPr/>
          <p:nvPr/>
        </p:nvSpPr>
        <p:spPr>
          <a:xfrm>
            <a:off x="556862" y="545443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97EA59-E7C3-AA96-EBA1-53AD50FB4096}"/>
              </a:ext>
            </a:extLst>
          </p:cNvPr>
          <p:cNvSpPr/>
          <p:nvPr/>
        </p:nvSpPr>
        <p:spPr>
          <a:xfrm>
            <a:off x="399023" y="4447316"/>
            <a:ext cx="4979801" cy="10080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91BCB9-2604-21A0-B1B2-6A6D7CD7409E}"/>
              </a:ext>
            </a:extLst>
          </p:cNvPr>
          <p:cNvSpPr/>
          <p:nvPr/>
        </p:nvSpPr>
        <p:spPr>
          <a:xfrm>
            <a:off x="399023" y="3150020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341A17-2847-476D-2E4F-B726ED77C6E6}"/>
              </a:ext>
            </a:extLst>
          </p:cNvPr>
          <p:cNvSpPr/>
          <p:nvPr/>
        </p:nvSpPr>
        <p:spPr>
          <a:xfrm>
            <a:off x="430494" y="1850727"/>
            <a:ext cx="4876800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1">
            <a:extLst>
              <a:ext uri="{FF2B5EF4-FFF2-40B4-BE49-F238E27FC236}">
                <a16:creationId xmlns:a16="http://schemas.microsoft.com/office/drawing/2014/main" id="{0BBF3BDB-70E6-8220-3A12-CCD387BB17EE}"/>
              </a:ext>
            </a:extLst>
          </p:cNvPr>
          <p:cNvSpPr/>
          <p:nvPr/>
        </p:nvSpPr>
        <p:spPr>
          <a:xfrm>
            <a:off x="446267" y="545443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7C8CFBA-D3F5-4ED8-BAE1-8BD3F33C830A}"/>
              </a:ext>
            </a:extLst>
          </p:cNvPr>
          <p:cNvSpPr/>
          <p:nvPr/>
        </p:nvSpPr>
        <p:spPr>
          <a:xfrm>
            <a:off x="430494" y="5740618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1">
            <a:extLst>
              <a:ext uri="{FF2B5EF4-FFF2-40B4-BE49-F238E27FC236}">
                <a16:creationId xmlns:a16="http://schemas.microsoft.com/office/drawing/2014/main" id="{F4D862B3-F000-416D-A297-DA2E00A23829}"/>
              </a:ext>
            </a:extLst>
          </p:cNvPr>
          <p:cNvSpPr/>
          <p:nvPr/>
        </p:nvSpPr>
        <p:spPr>
          <a:xfrm>
            <a:off x="446267" y="5773900"/>
            <a:ext cx="4935962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948BD5B-6BBE-4876-8276-A2573483A38A}"/>
              </a:ext>
            </a:extLst>
          </p:cNvPr>
          <p:cNvSpPr/>
          <p:nvPr/>
        </p:nvSpPr>
        <p:spPr>
          <a:xfrm>
            <a:off x="5648815" y="492114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ЗЕЛЬЕ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1">
            <a:extLst>
              <a:ext uri="{FF2B5EF4-FFF2-40B4-BE49-F238E27FC236}">
                <a16:creationId xmlns:a16="http://schemas.microsoft.com/office/drawing/2014/main" id="{35CD6ED2-22C8-4CA9-B0B0-AF79CE6F8BBC}"/>
              </a:ext>
            </a:extLst>
          </p:cNvPr>
          <p:cNvSpPr/>
          <p:nvPr/>
        </p:nvSpPr>
        <p:spPr>
          <a:xfrm>
            <a:off x="5599556" y="492114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ECE9660-AE88-4201-A127-36134D23FF6A}"/>
              </a:ext>
            </a:extLst>
          </p:cNvPr>
          <p:cNvSpPr/>
          <p:nvPr/>
        </p:nvSpPr>
        <p:spPr>
          <a:xfrm>
            <a:off x="5599556" y="1879979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1">
            <a:extLst>
              <a:ext uri="{FF2B5EF4-FFF2-40B4-BE49-F238E27FC236}">
                <a16:creationId xmlns:a16="http://schemas.microsoft.com/office/drawing/2014/main" id="{3CCE4386-05CF-4AA7-9958-61043846AF03}"/>
              </a:ext>
            </a:extLst>
          </p:cNvPr>
          <p:cNvSpPr/>
          <p:nvPr/>
        </p:nvSpPr>
        <p:spPr>
          <a:xfrm>
            <a:off x="5610823" y="1855539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DB8C451-FB35-4AD4-BF55-A90485532642}"/>
              </a:ext>
            </a:extLst>
          </p:cNvPr>
          <p:cNvSpPr/>
          <p:nvPr/>
        </p:nvSpPr>
        <p:spPr>
          <a:xfrm>
            <a:off x="5648814" y="3150020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1">
            <a:extLst>
              <a:ext uri="{FF2B5EF4-FFF2-40B4-BE49-F238E27FC236}">
                <a16:creationId xmlns:a16="http://schemas.microsoft.com/office/drawing/2014/main" id="{17FE3076-3681-4FFC-BD10-4357C26183A5}"/>
              </a:ext>
            </a:extLst>
          </p:cNvPr>
          <p:cNvSpPr/>
          <p:nvPr/>
        </p:nvSpPr>
        <p:spPr>
          <a:xfrm>
            <a:off x="5610823" y="3144215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C3190-B3A2-445B-9F49-141DCFBD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78" y="4330585"/>
            <a:ext cx="2412681" cy="241268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DB7D6AB-5FA7-4C83-A0E4-9FFF7FD85D84}"/>
              </a:ext>
            </a:extLst>
          </p:cNvPr>
          <p:cNvGrpSpPr/>
          <p:nvPr/>
        </p:nvGrpSpPr>
        <p:grpSpPr>
          <a:xfrm>
            <a:off x="5806500" y="6078744"/>
            <a:ext cx="874985" cy="779256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46F7D4C4-56F7-46EB-9396-3ECAD91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43BA78-0971-419F-B424-BDAD8D15FCC1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81008629-95E3-4E97-B263-705B6D610752}"/>
              </a:ext>
            </a:extLst>
          </p:cNvPr>
          <p:cNvSpPr/>
          <p:nvPr/>
        </p:nvSpPr>
        <p:spPr>
          <a:xfrm>
            <a:off x="1371057" y="860475"/>
            <a:ext cx="4822552" cy="415130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8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8" grpId="0" animBg="1"/>
      <p:bldP spid="15" grpId="0" animBg="1"/>
      <p:bldP spid="17" grpId="0" animBg="1"/>
      <p:bldP spid="19" grpId="0" animBg="1"/>
      <p:bldP spid="21" grpId="0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A4B5B3-89CF-4EEC-9539-D95BD3B9590A}"/>
</file>

<file path=customXml/itemProps2.xml><?xml version="1.0" encoding="utf-8"?>
<ds:datastoreItem xmlns:ds="http://schemas.openxmlformats.org/officeDocument/2006/customXml" ds:itemID="{0F768556-4741-40E7-8AF5-E22BC67D5DEA}"/>
</file>

<file path=customXml/itemProps3.xml><?xml version="1.0" encoding="utf-8"?>
<ds:datastoreItem xmlns:ds="http://schemas.openxmlformats.org/officeDocument/2006/customXml" ds:itemID="{C223B915-E9B6-4F9C-B345-B728D0D768FC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6</cp:revision>
  <dcterms:created xsi:type="dcterms:W3CDTF">2026-01-09T12:25:31Z</dcterms:created>
  <dcterms:modified xsi:type="dcterms:W3CDTF">2026-01-13T10:08:45Z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