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6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6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2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3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9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microsoft.com/office/2007/relationships/hdphoto" Target="../media/hdphoto1.wdp"/><Relationship Id="rId33" Type="http://schemas.microsoft.com/office/2007/relationships/hdphoto" Target="../media/hdphoto5.wdp"/><Relationship Id="rId38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microsoft.com/office/2007/relationships/hdphoto" Target="../media/hdphoto7.wdp"/><Relationship Id="rId40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2.wdp"/><Relationship Id="rId30" Type="http://schemas.openxmlformats.org/officeDocument/2006/relationships/image" Target="../media/image26.png"/><Relationship Id="rId35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389185" y="474783"/>
            <a:ext cx="4985238" cy="5908431"/>
            <a:chOff x="1626577" y="738554"/>
            <a:chExt cx="4985238" cy="590843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626577" y="738554"/>
              <a:ext cx="4985238" cy="590843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1890344" y="905609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890344" y="2051540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890344" y="3197471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890344" y="43434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890344" y="5460484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003809" y="914311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096268" y="905609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230739" y="432325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007757" y="3188769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125171" y="3197471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237422" y="2051540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03809" y="5460484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125171" y="5460484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03809" y="2051540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117274" y="2051540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209733" y="914311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237422" y="3197471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03809" y="4323255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117274" y="4325499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237422" y="5449039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629277" y="614540"/>
            <a:ext cx="1044000" cy="1044000"/>
            <a:chOff x="1629277" y="614540"/>
            <a:chExt cx="1044000" cy="1044000"/>
          </a:xfrm>
        </p:grpSpPr>
        <p:sp>
          <p:nvSpPr>
            <p:cNvPr id="27" name="Овал 26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636" y="742511"/>
              <a:ext cx="856430" cy="849739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2737914" y="641838"/>
            <a:ext cx="1044000" cy="1044000"/>
            <a:chOff x="1629277" y="614540"/>
            <a:chExt cx="1044000" cy="1044000"/>
          </a:xfrm>
        </p:grpSpPr>
        <p:sp>
          <p:nvSpPr>
            <p:cNvPr id="31" name="Овал 30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105" y="662038"/>
              <a:ext cx="946782" cy="946782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841043" y="609276"/>
            <a:ext cx="1044000" cy="1044000"/>
            <a:chOff x="1629277" y="614540"/>
            <a:chExt cx="1044000" cy="1044000"/>
          </a:xfrm>
        </p:grpSpPr>
        <p:sp>
          <p:nvSpPr>
            <p:cNvPr id="34" name="Овал 33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914" y="665229"/>
              <a:ext cx="912262" cy="9122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982030" y="1774120"/>
            <a:ext cx="1044000" cy="1044000"/>
            <a:chOff x="1629277" y="614540"/>
            <a:chExt cx="1044000" cy="1044000"/>
          </a:xfrm>
        </p:grpSpPr>
        <p:sp>
          <p:nvSpPr>
            <p:cNvPr id="37" name="Овал 36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910" y="657313"/>
              <a:ext cx="942432" cy="942432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1640611" y="1751769"/>
            <a:ext cx="1044000" cy="1044000"/>
            <a:chOff x="1629277" y="614540"/>
            <a:chExt cx="1044000" cy="1044000"/>
          </a:xfrm>
        </p:grpSpPr>
        <p:sp>
          <p:nvSpPr>
            <p:cNvPr id="40" name="Овал 39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488" y="726084"/>
              <a:ext cx="880441" cy="88044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1640611" y="2915699"/>
            <a:ext cx="1044000" cy="1044000"/>
            <a:chOff x="1629277" y="614540"/>
            <a:chExt cx="1044000" cy="1044000"/>
          </a:xfrm>
        </p:grpSpPr>
        <p:sp>
          <p:nvSpPr>
            <p:cNvPr id="43" name="Овал 42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618" y="628021"/>
              <a:ext cx="958843" cy="958843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764195" y="2905626"/>
            <a:ext cx="1044000" cy="1044000"/>
            <a:chOff x="1629277" y="614540"/>
            <a:chExt cx="1044000" cy="1044000"/>
          </a:xfrm>
        </p:grpSpPr>
        <p:sp>
          <p:nvSpPr>
            <p:cNvPr id="46" name="Овал 45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509" y="633912"/>
              <a:ext cx="914364" cy="914364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862385" y="2912222"/>
            <a:ext cx="1044000" cy="1044000"/>
            <a:chOff x="1629277" y="614540"/>
            <a:chExt cx="1044000" cy="1044000"/>
          </a:xfrm>
        </p:grpSpPr>
        <p:sp>
          <p:nvSpPr>
            <p:cNvPr id="49" name="Овал 48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454" y="644857"/>
              <a:ext cx="945484" cy="945484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4982030" y="4057280"/>
            <a:ext cx="1044000" cy="1044000"/>
            <a:chOff x="1629277" y="614540"/>
            <a:chExt cx="1044000" cy="1044000"/>
          </a:xfrm>
        </p:grpSpPr>
        <p:sp>
          <p:nvSpPr>
            <p:cNvPr id="52" name="Овал 51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177" y="626628"/>
              <a:ext cx="977100" cy="97710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1582937" y="4041484"/>
            <a:ext cx="1093081" cy="1044000"/>
            <a:chOff x="1580196" y="614540"/>
            <a:chExt cx="1093081" cy="1044000"/>
          </a:xfrm>
        </p:grpSpPr>
        <p:sp>
          <p:nvSpPr>
            <p:cNvPr id="55" name="Овал 54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2" r="12632" b="12771"/>
            <a:stretch/>
          </p:blipFill>
          <p:spPr>
            <a:xfrm>
              <a:off x="1580196" y="696872"/>
              <a:ext cx="1044733" cy="82614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1640611" y="5185268"/>
            <a:ext cx="1044000" cy="1044000"/>
            <a:chOff x="1629277" y="614540"/>
            <a:chExt cx="1044000" cy="1044000"/>
          </a:xfrm>
        </p:grpSpPr>
        <p:sp>
          <p:nvSpPr>
            <p:cNvPr id="58" name="Овал 57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488" y="672891"/>
              <a:ext cx="931909" cy="931909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756419" y="5198385"/>
            <a:ext cx="1044000" cy="1044000"/>
            <a:chOff x="1629277" y="614540"/>
            <a:chExt cx="1044000" cy="1044000"/>
          </a:xfrm>
        </p:grpSpPr>
        <p:sp>
          <p:nvSpPr>
            <p:cNvPr id="61" name="Овал 60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549" y="703952"/>
              <a:ext cx="852100" cy="85210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3886565" y="5198385"/>
            <a:ext cx="1044000" cy="1044000"/>
            <a:chOff x="1629277" y="614540"/>
            <a:chExt cx="1044000" cy="1044000"/>
          </a:xfrm>
        </p:grpSpPr>
        <p:sp>
          <p:nvSpPr>
            <p:cNvPr id="64" name="Овал 63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31" y="725273"/>
              <a:ext cx="763960" cy="816407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762948" y="1787769"/>
            <a:ext cx="1044000" cy="1044000"/>
            <a:chOff x="1629277" y="614540"/>
            <a:chExt cx="1044000" cy="1044000"/>
          </a:xfrm>
        </p:grpSpPr>
        <p:sp>
          <p:nvSpPr>
            <p:cNvPr id="67" name="Овал 66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144" y="661980"/>
              <a:ext cx="905667" cy="905667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4972341" y="623838"/>
            <a:ext cx="1044000" cy="1044000"/>
            <a:chOff x="1629277" y="614540"/>
            <a:chExt cx="1044000" cy="1044000"/>
          </a:xfrm>
        </p:grpSpPr>
        <p:sp>
          <p:nvSpPr>
            <p:cNvPr id="70" name="Овал 69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237" y="732094"/>
              <a:ext cx="586689" cy="715474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3861882" y="1767484"/>
            <a:ext cx="1044000" cy="1044000"/>
            <a:chOff x="1629277" y="614540"/>
            <a:chExt cx="1044000" cy="1044000"/>
          </a:xfrm>
        </p:grpSpPr>
        <p:sp>
          <p:nvSpPr>
            <p:cNvPr id="73" name="Овал 72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093" y="710369"/>
              <a:ext cx="867360" cy="867360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4985308" y="2912222"/>
            <a:ext cx="1044000" cy="1044000"/>
            <a:chOff x="1629277" y="614540"/>
            <a:chExt cx="1044000" cy="1044000"/>
          </a:xfrm>
        </p:grpSpPr>
        <p:sp>
          <p:nvSpPr>
            <p:cNvPr id="76" name="Овал 75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214" y="631498"/>
              <a:ext cx="992096" cy="99209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2754001" y="4050334"/>
            <a:ext cx="1044000" cy="1044000"/>
            <a:chOff x="1629277" y="614540"/>
            <a:chExt cx="1044000" cy="1044000"/>
          </a:xfrm>
        </p:grpSpPr>
        <p:sp>
          <p:nvSpPr>
            <p:cNvPr id="79" name="Овал 78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799" y="652699"/>
              <a:ext cx="938850" cy="938850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868015" y="4050334"/>
            <a:ext cx="1044000" cy="1044000"/>
            <a:chOff x="1629277" y="614540"/>
            <a:chExt cx="1044000" cy="1044000"/>
          </a:xfrm>
        </p:grpSpPr>
        <p:sp>
          <p:nvSpPr>
            <p:cNvPr id="82" name="Овал 81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30" y="701196"/>
              <a:ext cx="598720" cy="812969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4982030" y="5180860"/>
            <a:ext cx="1044000" cy="1044000"/>
            <a:chOff x="1629277" y="614540"/>
            <a:chExt cx="1044000" cy="1044000"/>
          </a:xfrm>
        </p:grpSpPr>
        <p:sp>
          <p:nvSpPr>
            <p:cNvPr id="85" name="Овал 84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112" y="647988"/>
              <a:ext cx="893230" cy="89323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389185" y="480006"/>
            <a:ext cx="4985238" cy="5908431"/>
            <a:chOff x="1963615" y="627184"/>
            <a:chExt cx="4985238" cy="590843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963615" y="627184"/>
              <a:ext cx="4985238" cy="590843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896" y="914400"/>
              <a:ext cx="4646557" cy="5344122"/>
            </a:xfrm>
            <a:prstGeom prst="rect">
              <a:avLst/>
            </a:prstGeom>
          </p:spPr>
        </p:pic>
      </p:grpSp>
      <p:sp>
        <p:nvSpPr>
          <p:cNvPr id="87" name="Скругленный прямоугольник 86"/>
          <p:cNvSpPr/>
          <p:nvPr/>
        </p:nvSpPr>
        <p:spPr>
          <a:xfrm>
            <a:off x="1387263" y="461065"/>
            <a:ext cx="4985238" cy="5908431"/>
          </a:xfrm>
          <a:prstGeom prst="roundRect">
            <a:avLst>
              <a:gd name="adj" fmla="val 108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backgroundMark x1="31543" y1="39648" x2="33594" y2="36914"/>
                        <a14:backgroundMark x1="56543" y1="32227" x2="56641" y2="32520"/>
                        <a14:backgroundMark x1="54297" y1="31836" x2="54297" y2="31836"/>
                        <a14:backgroundMark x1="67773" y1="59863" x2="67676" y2="59375"/>
                        <a14:backgroundMark x1="68652" y1="57324" x2="68652" y2="57324"/>
                        <a14:backgroundMark x1="68848" y1="55859" x2="68848" y2="55371"/>
                        <a14:backgroundMark x1="52539" y1="54785" x2="53027" y2="54785"/>
                        <a14:backgroundMark x1="53125" y1="48047" x2="52246" y2="47559"/>
                        <a14:backgroundMark x1="46387" y1="47949" x2="46191" y2="49121"/>
                        <a14:backgroundMark x1="45898" y1="55859" x2="45996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27180" r="29787" b="28077"/>
          <a:stretch/>
        </p:blipFill>
        <p:spPr>
          <a:xfrm>
            <a:off x="4802780" y="1124999"/>
            <a:ext cx="907943" cy="97200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47363" y1="47559" x2="46875" y2="48730"/>
                        <a14:backgroundMark x1="45898" y1="47949" x2="45508" y2="47949"/>
                        <a14:backgroundMark x1="53809" y1="47852" x2="53418" y2="47852"/>
                        <a14:backgroundMark x1="53906" y1="54785" x2="53906" y2="54785"/>
                        <a14:backgroundMark x1="53809" y1="53320" x2="53809" y2="53320"/>
                        <a14:backgroundMark x1="46582" y1="55176" x2="46582" y2="54492"/>
                        <a14:backgroundMark x1="46973" y1="54102" x2="46973" y2="54102"/>
                        <a14:backgroundMark x1="45703" y1="54102" x2="4570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436" r="27735" b="27820"/>
          <a:stretch/>
        </p:blipFill>
        <p:spPr>
          <a:xfrm>
            <a:off x="4035212" y="629355"/>
            <a:ext cx="955296" cy="97200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backgroundMark x1="31348" y1="43750" x2="31348" y2="43750"/>
                        <a14:backgroundMark x1="34180" y1="38867" x2="34180" y2="38867"/>
                        <a14:backgroundMark x1="64063" y1="36523" x2="64063" y2="36523"/>
                        <a14:backgroundMark x1="69434" y1="58301" x2="69434" y2="58301"/>
                        <a14:backgroundMark x1="52637" y1="54785" x2="52930" y2="53320"/>
                        <a14:backgroundMark x1="53027" y1="48242" x2="52441" y2="47559"/>
                        <a14:backgroundMark x1="46387" y1="48438" x2="46191" y2="48340"/>
                        <a14:backgroundMark x1="46387" y1="54980" x2="47168" y2="54785"/>
                        <a14:backgroundMark x1="46387" y1="53809" x2="46387" y2="53809"/>
                        <a14:backgroundMark x1="60645" y1="34277" x2="60645" y2="34277"/>
                        <a14:backgroundMark x1="67285" y1="41699" x2="67285" y2="41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3" t="28460" r="28889" b="27950"/>
          <a:stretch/>
        </p:blipFill>
        <p:spPr>
          <a:xfrm>
            <a:off x="2196670" y="4336966"/>
            <a:ext cx="943421" cy="97200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backgroundMark x1="31152" y1="40039" x2="35449" y2="36426"/>
                        <a14:backgroundMark x1="60645" y1="33691" x2="60645" y2="33691"/>
                        <a14:backgroundMark x1="59180" y1="33105" x2="59180" y2="33105"/>
                        <a14:backgroundMark x1="60449" y1="68359" x2="60352" y2="67773"/>
                        <a14:backgroundMark x1="45508" y1="54590" x2="47168" y2="54590"/>
                        <a14:backgroundMark x1="46094" y1="47656" x2="47266" y2="47168"/>
                        <a14:backgroundMark x1="52441" y1="47559" x2="53320" y2="47656"/>
                        <a14:backgroundMark x1="53906" y1="53711" x2="53027" y2="55176"/>
                        <a14:backgroundMark x1="52539" y1="55664" x2="52734" y2="55664"/>
                        <a14:backgroundMark x1="46094" y1="54980" x2="46094" y2="54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28718" r="29017" b="27692"/>
          <a:stretch/>
        </p:blipFill>
        <p:spPr>
          <a:xfrm>
            <a:off x="2190966" y="3427116"/>
            <a:ext cx="949125" cy="97200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backgroundMark x1="27051" y1="40918" x2="29688" y2="37598"/>
                        <a14:backgroundMark x1="32422" y1="63672" x2="32031" y2="61621"/>
                        <a14:backgroundMark x1="40820" y1="68555" x2="40820" y2="68555"/>
                        <a14:backgroundMark x1="49707" y1="30664" x2="49707" y2="30664"/>
                        <a14:backgroundMark x1="56152" y1="31250" x2="56348" y2="31445"/>
                        <a14:backgroundMark x1="47266" y1="48340" x2="46875" y2="47266"/>
                        <a14:backgroundMark x1="45898" y1="48730" x2="45898" y2="48730"/>
                        <a14:backgroundMark x1="52637" y1="47656" x2="53418" y2="47656"/>
                        <a14:backgroundMark x1="54492" y1="54395" x2="53027" y2="54199"/>
                        <a14:backgroundMark x1="45898" y1="54785" x2="47266" y2="54395"/>
                        <a14:backgroundMark x1="47168" y1="53613" x2="46777" y2="5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8590" r="28248" b="27307"/>
          <a:stretch/>
        </p:blipFill>
        <p:spPr>
          <a:xfrm>
            <a:off x="2186925" y="2501951"/>
            <a:ext cx="946578" cy="972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backgroundMark x1="27930" y1="48242" x2="29492" y2="48828"/>
                        <a14:backgroundMark x1="64355" y1="37305" x2="64355" y2="37305"/>
                        <a14:backgroundMark x1="66797" y1="40723" x2="66797" y2="40723"/>
                        <a14:backgroundMark x1="59961" y1="33984" x2="59961" y2="33984"/>
                        <a14:backgroundMark x1="53711" y1="48242" x2="52148" y2="48633"/>
                        <a14:backgroundMark x1="46973" y1="48926" x2="46094" y2="48242"/>
                        <a14:backgroundMark x1="52246" y1="54883" x2="53516" y2="54590"/>
                        <a14:backgroundMark x1="46875" y1="55273" x2="46094" y2="5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949" r="28504" b="27564"/>
          <a:stretch/>
        </p:blipFill>
        <p:spPr>
          <a:xfrm>
            <a:off x="2186925" y="5239279"/>
            <a:ext cx="978950" cy="100800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>
                        <a14:backgroundMark x1="27246" y1="47656" x2="28516" y2="45020"/>
                        <a14:backgroundMark x1="31348" y1="60254" x2="32813" y2="62012"/>
                        <a14:backgroundMark x1="46094" y1="55664" x2="46582" y2="53809"/>
                        <a14:backgroundMark x1="46484" y1="48828" x2="46191" y2="47852"/>
                        <a14:backgroundMark x1="52148" y1="47559" x2="52930" y2="48340"/>
                        <a14:backgroundMark x1="54102" y1="54004" x2="52441" y2="55664"/>
                        <a14:backgroundMark x1="61328" y1="67578" x2="61328" y2="67578"/>
                        <a14:backgroundMark x1="39453" y1="68457" x2="39453" y2="68457"/>
                        <a14:backgroundMark x1="46484" y1="46680" x2="46484" y2="46680"/>
                        <a14:backgroundMark x1="53711" y1="46680" x2="53418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28077" r="29145" b="27692"/>
          <a:stretch/>
        </p:blipFill>
        <p:spPr>
          <a:xfrm>
            <a:off x="2146693" y="632684"/>
            <a:ext cx="929732" cy="972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backgroundMark x1="31152" y1="40039" x2="35449" y2="36426"/>
                        <a14:backgroundMark x1="60645" y1="33691" x2="60645" y2="33691"/>
                        <a14:backgroundMark x1="59180" y1="33105" x2="59180" y2="33105"/>
                        <a14:backgroundMark x1="60449" y1="68359" x2="60352" y2="67773"/>
                        <a14:backgroundMark x1="45508" y1="54590" x2="47168" y2="54590"/>
                        <a14:backgroundMark x1="46094" y1="47656" x2="47266" y2="47168"/>
                        <a14:backgroundMark x1="52441" y1="47559" x2="53320" y2="47656"/>
                        <a14:backgroundMark x1="53906" y1="53711" x2="53027" y2="55176"/>
                        <a14:backgroundMark x1="52539" y1="55664" x2="52734" y2="55664"/>
                        <a14:backgroundMark x1="46094" y1="54980" x2="46094" y2="54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28718" r="29017" b="27692"/>
          <a:stretch/>
        </p:blipFill>
        <p:spPr>
          <a:xfrm>
            <a:off x="4618608" y="2054116"/>
            <a:ext cx="949125" cy="97200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>
                        <a14:backgroundMark x1="27246" y1="47656" x2="28516" y2="45020"/>
                        <a14:backgroundMark x1="31348" y1="60254" x2="32813" y2="62012"/>
                        <a14:backgroundMark x1="46094" y1="55664" x2="46582" y2="53809"/>
                        <a14:backgroundMark x1="46484" y1="48828" x2="46191" y2="47852"/>
                        <a14:backgroundMark x1="52148" y1="47559" x2="52930" y2="48340"/>
                        <a14:backgroundMark x1="54102" y1="54004" x2="52441" y2="55664"/>
                        <a14:backgroundMark x1="61328" y1="67578" x2="61328" y2="67578"/>
                        <a14:backgroundMark x1="39453" y1="68457" x2="39453" y2="68457"/>
                        <a14:backgroundMark x1="46484" y1="46680" x2="46484" y2="46680"/>
                        <a14:backgroundMark x1="53711" y1="46680" x2="53418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28077" r="29145" b="27692"/>
          <a:stretch/>
        </p:blipFill>
        <p:spPr>
          <a:xfrm>
            <a:off x="3919099" y="2644772"/>
            <a:ext cx="929732" cy="972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backgroundMark x1="31348" y1="43750" x2="31348" y2="43750"/>
                        <a14:backgroundMark x1="34180" y1="38867" x2="34180" y2="38867"/>
                        <a14:backgroundMark x1="64063" y1="36523" x2="64063" y2="36523"/>
                        <a14:backgroundMark x1="69434" y1="58301" x2="69434" y2="58301"/>
                        <a14:backgroundMark x1="52637" y1="54785" x2="52930" y2="53320"/>
                        <a14:backgroundMark x1="53027" y1="48242" x2="52441" y2="47559"/>
                        <a14:backgroundMark x1="46387" y1="48438" x2="46191" y2="48340"/>
                        <a14:backgroundMark x1="46387" y1="54980" x2="47168" y2="54785"/>
                        <a14:backgroundMark x1="46387" y1="53809" x2="46387" y2="53809"/>
                        <a14:backgroundMark x1="60645" y1="34277" x2="60645" y2="34277"/>
                        <a14:backgroundMark x1="67285" y1="41699" x2="67285" y2="41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3" t="28460" r="28889" b="27950"/>
          <a:stretch/>
        </p:blipFill>
        <p:spPr>
          <a:xfrm>
            <a:off x="5236986" y="3989788"/>
            <a:ext cx="943421" cy="97200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backgroundMark x1="27051" y1="40918" x2="29688" y2="37598"/>
                        <a14:backgroundMark x1="32422" y1="63672" x2="32031" y2="61621"/>
                        <a14:backgroundMark x1="40820" y1="68555" x2="40820" y2="68555"/>
                        <a14:backgroundMark x1="49707" y1="30664" x2="49707" y2="30664"/>
                        <a14:backgroundMark x1="56152" y1="31250" x2="56348" y2="31445"/>
                        <a14:backgroundMark x1="47266" y1="48340" x2="46875" y2="47266"/>
                        <a14:backgroundMark x1="45898" y1="48730" x2="45898" y2="48730"/>
                        <a14:backgroundMark x1="52637" y1="47656" x2="53418" y2="47656"/>
                        <a14:backgroundMark x1="54492" y1="54395" x2="53027" y2="54199"/>
                        <a14:backgroundMark x1="45898" y1="54785" x2="47266" y2="54395"/>
                        <a14:backgroundMark x1="47168" y1="53613" x2="46777" y2="5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8590" r="28248" b="27307"/>
          <a:stretch/>
        </p:blipFill>
        <p:spPr>
          <a:xfrm>
            <a:off x="4673864" y="3253905"/>
            <a:ext cx="946578" cy="97200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backgroundMark x1="27930" y1="48242" x2="29492" y2="48828"/>
                        <a14:backgroundMark x1="64355" y1="37305" x2="64355" y2="37305"/>
                        <a14:backgroundMark x1="66797" y1="40723" x2="66797" y2="40723"/>
                        <a14:backgroundMark x1="59961" y1="33984" x2="59961" y2="33984"/>
                        <a14:backgroundMark x1="53711" y1="48242" x2="52148" y2="48633"/>
                        <a14:backgroundMark x1="46973" y1="48926" x2="46094" y2="48242"/>
                        <a14:backgroundMark x1="52246" y1="54883" x2="53516" y2="54590"/>
                        <a14:backgroundMark x1="46875" y1="55273" x2="46094" y2="5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949" r="28504" b="27564"/>
          <a:stretch/>
        </p:blipFill>
        <p:spPr>
          <a:xfrm>
            <a:off x="3092427" y="599675"/>
            <a:ext cx="978950" cy="100800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backgroundMark x1="31543" y1="39648" x2="33594" y2="36914"/>
                        <a14:backgroundMark x1="56543" y1="32227" x2="56641" y2="32520"/>
                        <a14:backgroundMark x1="54297" y1="31836" x2="54297" y2="31836"/>
                        <a14:backgroundMark x1="67773" y1="59863" x2="67676" y2="59375"/>
                        <a14:backgroundMark x1="68652" y1="57324" x2="68652" y2="57324"/>
                        <a14:backgroundMark x1="68848" y1="55859" x2="68848" y2="55371"/>
                        <a14:backgroundMark x1="52539" y1="54785" x2="53027" y2="54785"/>
                        <a14:backgroundMark x1="53125" y1="48047" x2="52246" y2="47559"/>
                        <a14:backgroundMark x1="46387" y1="47949" x2="46191" y2="49121"/>
                        <a14:backgroundMark x1="45898" y1="55859" x2="45996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27180" r="29787" b="28077"/>
          <a:stretch/>
        </p:blipFill>
        <p:spPr>
          <a:xfrm>
            <a:off x="2174093" y="1520265"/>
            <a:ext cx="907943" cy="97200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47363" y1="47559" x2="46875" y2="48730"/>
                        <a14:backgroundMark x1="45898" y1="47949" x2="45508" y2="47949"/>
                        <a14:backgroundMark x1="53809" y1="47852" x2="53418" y2="47852"/>
                        <a14:backgroundMark x1="53906" y1="54785" x2="53906" y2="54785"/>
                        <a14:backgroundMark x1="53809" y1="53320" x2="53809" y2="53320"/>
                        <a14:backgroundMark x1="46582" y1="55176" x2="46582" y2="54492"/>
                        <a14:backgroundMark x1="46973" y1="54102" x2="46973" y2="54102"/>
                        <a14:backgroundMark x1="45703" y1="54102" x2="4570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436" r="27735" b="27820"/>
          <a:stretch/>
        </p:blipFill>
        <p:spPr>
          <a:xfrm>
            <a:off x="3020973" y="2874180"/>
            <a:ext cx="955296" cy="972000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backgroundMark x1="27930" y1="48242" x2="29492" y2="48828"/>
                        <a14:backgroundMark x1="64355" y1="37305" x2="64355" y2="37305"/>
                        <a14:backgroundMark x1="66797" y1="40723" x2="66797" y2="40723"/>
                        <a14:backgroundMark x1="59961" y1="33984" x2="59961" y2="33984"/>
                        <a14:backgroundMark x1="53711" y1="48242" x2="52148" y2="48633"/>
                        <a14:backgroundMark x1="46973" y1="48926" x2="46094" y2="48242"/>
                        <a14:backgroundMark x1="52246" y1="54883" x2="53516" y2="54590"/>
                        <a14:backgroundMark x1="46875" y1="55273" x2="46094" y2="5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949" r="28504" b="27564"/>
          <a:stretch/>
        </p:blipFill>
        <p:spPr>
          <a:xfrm>
            <a:off x="4973370" y="4871462"/>
            <a:ext cx="978950" cy="1008000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47363" y1="47559" x2="46875" y2="48730"/>
                        <a14:backgroundMark x1="45898" y1="47949" x2="45508" y2="47949"/>
                        <a14:backgroundMark x1="53809" y1="47852" x2="53418" y2="47852"/>
                        <a14:backgroundMark x1="53906" y1="54785" x2="53906" y2="54785"/>
                        <a14:backgroundMark x1="53809" y1="53320" x2="53809" y2="53320"/>
                        <a14:backgroundMark x1="46582" y1="55176" x2="46582" y2="54492"/>
                        <a14:backgroundMark x1="46973" y1="54102" x2="46973" y2="54102"/>
                        <a14:backgroundMark x1="45703" y1="54102" x2="4570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436" r="27735" b="27820"/>
          <a:stretch/>
        </p:blipFill>
        <p:spPr>
          <a:xfrm>
            <a:off x="4155989" y="5268656"/>
            <a:ext cx="955296" cy="972000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>
                        <a14:backgroundMark x1="27246" y1="47656" x2="28516" y2="45020"/>
                        <a14:backgroundMark x1="31348" y1="60254" x2="32813" y2="62012"/>
                        <a14:backgroundMark x1="46094" y1="55664" x2="46582" y2="53809"/>
                        <a14:backgroundMark x1="46484" y1="48828" x2="46191" y2="47852"/>
                        <a14:backgroundMark x1="52148" y1="47559" x2="52930" y2="48340"/>
                        <a14:backgroundMark x1="54102" y1="54004" x2="52441" y2="55664"/>
                        <a14:backgroundMark x1="61328" y1="67578" x2="61328" y2="67578"/>
                        <a14:backgroundMark x1="39453" y1="68457" x2="39453" y2="68457"/>
                        <a14:backgroundMark x1="46484" y1="46680" x2="46484" y2="46680"/>
                        <a14:backgroundMark x1="53711" y1="46680" x2="53418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28077" r="29145" b="27692"/>
          <a:stretch/>
        </p:blipFill>
        <p:spPr>
          <a:xfrm>
            <a:off x="3177230" y="5295725"/>
            <a:ext cx="929732" cy="972000"/>
          </a:xfrm>
          <a:prstGeom prst="rect">
            <a:avLst/>
          </a:prstGeom>
        </p:spPr>
      </p:pic>
      <p:sp>
        <p:nvSpPr>
          <p:cNvPr id="105" name="Скругленный прямоугольник 104"/>
          <p:cNvSpPr/>
          <p:nvPr/>
        </p:nvSpPr>
        <p:spPr>
          <a:xfrm>
            <a:off x="1387263" y="483483"/>
            <a:ext cx="4985238" cy="5908431"/>
          </a:xfrm>
          <a:prstGeom prst="roundRect">
            <a:avLst>
              <a:gd name="adj" fmla="val 108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Группа 105"/>
          <p:cNvGrpSpPr/>
          <p:nvPr/>
        </p:nvGrpSpPr>
        <p:grpSpPr>
          <a:xfrm>
            <a:off x="1531795" y="4863020"/>
            <a:ext cx="1080000" cy="1136570"/>
            <a:chOff x="1353309" y="4850547"/>
            <a:chExt cx="1080000" cy="1136570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 rot="10800000">
              <a:off x="1495603" y="487912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5088509" y="4844136"/>
            <a:ext cx="1107996" cy="1080000"/>
            <a:chOff x="4910023" y="4831663"/>
            <a:chExt cx="1107996" cy="1080000"/>
          </a:xfrm>
        </p:grpSpPr>
        <p:sp>
          <p:nvSpPr>
            <p:cNvPr id="110" name="Скругленный прямоугольник 109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 rot="5400000">
              <a:off x="5066315" y="4846107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2716156" y="4863020"/>
            <a:ext cx="1107996" cy="1080000"/>
            <a:chOff x="2537670" y="4850547"/>
            <a:chExt cx="1107996" cy="1080000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/>
            <p:cNvSpPr/>
            <p:nvPr/>
          </p:nvSpPr>
          <p:spPr>
            <a:xfrm rot="17771138">
              <a:off x="2693962" y="4861797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916978" y="4838414"/>
            <a:ext cx="1080000" cy="1152523"/>
            <a:chOff x="3738492" y="4825941"/>
            <a:chExt cx="1080000" cy="1152523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3907920" y="4870468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1543109" y="1037199"/>
            <a:ext cx="1107996" cy="1080000"/>
            <a:chOff x="1338246" y="1024726"/>
            <a:chExt cx="1107996" cy="1080000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 rot="5400000">
              <a:off x="1494538" y="103759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2756531" y="1042354"/>
            <a:ext cx="1080000" cy="1115706"/>
            <a:chOff x="2551668" y="1029881"/>
            <a:chExt cx="1080000" cy="1115706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716104" y="103759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2747322" y="2281814"/>
            <a:ext cx="1080000" cy="1111018"/>
            <a:chOff x="2542459" y="2269341"/>
            <a:chExt cx="1080000" cy="1111018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2684854" y="226934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929826" y="2298834"/>
            <a:ext cx="1080000" cy="1107996"/>
            <a:chOff x="3724963" y="2286361"/>
            <a:chExt cx="1080000" cy="1107996"/>
          </a:xfrm>
        </p:grpSpPr>
        <p:sp>
          <p:nvSpPr>
            <p:cNvPr id="128" name="Скругленный прямоугольник 127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/>
            <p:cNvSpPr/>
            <p:nvPr/>
          </p:nvSpPr>
          <p:spPr>
            <a:xfrm rot="10800000">
              <a:off x="3865441" y="228636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5114272" y="2294207"/>
            <a:ext cx="1107996" cy="1080000"/>
            <a:chOff x="4909409" y="2281734"/>
            <a:chExt cx="1107996" cy="1080000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 rot="16200000">
              <a:off x="5065701" y="229662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5131693" y="3579959"/>
            <a:ext cx="1080000" cy="1107996"/>
            <a:chOff x="4926830" y="3567486"/>
            <a:chExt cx="1080000" cy="1107996"/>
          </a:xfrm>
        </p:grpSpPr>
        <p:sp>
          <p:nvSpPr>
            <p:cNvPr id="134" name="Скругленный прямоугольник 133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 rot="9407849">
              <a:off x="5052766" y="3567486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3935933" y="1042710"/>
            <a:ext cx="1080000" cy="1121186"/>
            <a:chOff x="3731070" y="1030237"/>
            <a:chExt cx="1080000" cy="1121186"/>
          </a:xfrm>
        </p:grpSpPr>
        <p:sp>
          <p:nvSpPr>
            <p:cNvPr id="137" name="Скругленный прямоугольник 136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913309" y="1043427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944112" y="3567773"/>
            <a:ext cx="1080000" cy="1107996"/>
            <a:chOff x="3739249" y="3555300"/>
            <a:chExt cx="1080000" cy="1107996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3909609" y="3555300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5115335" y="1050741"/>
            <a:ext cx="1080000" cy="1121493"/>
            <a:chOff x="4910472" y="1038268"/>
            <a:chExt cx="1080000" cy="1121493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5084834" y="1051765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2756531" y="3569312"/>
            <a:ext cx="1080000" cy="1107996"/>
            <a:chOff x="2551668" y="3556839"/>
            <a:chExt cx="1080000" cy="1107996"/>
          </a:xfrm>
        </p:grpSpPr>
        <p:sp>
          <p:nvSpPr>
            <p:cNvPr id="146" name="Скругленный прямоугольник 145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2684753" y="355683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1570924" y="2307239"/>
            <a:ext cx="1080000" cy="1107996"/>
            <a:chOff x="1366061" y="2294766"/>
            <a:chExt cx="1080000" cy="1107996"/>
          </a:xfrm>
        </p:grpSpPr>
        <p:sp>
          <p:nvSpPr>
            <p:cNvPr id="149" name="Скругленный прямоугольник 148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1504376" y="2294766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1566945" y="3551101"/>
            <a:ext cx="1080000" cy="1116825"/>
            <a:chOff x="1362082" y="3538628"/>
            <a:chExt cx="1080000" cy="1116825"/>
          </a:xfrm>
        </p:grpSpPr>
        <p:sp>
          <p:nvSpPr>
            <p:cNvPr id="152" name="Скругленный прямоугольник 151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1499101" y="3538628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" name="Штриховая стрелка вправо 153"/>
          <p:cNvSpPr/>
          <p:nvPr/>
        </p:nvSpPr>
        <p:spPr>
          <a:xfrm rot="5400000">
            <a:off x="5528674" y="686395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5" name="Рисунок 15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60" y="3117671"/>
            <a:ext cx="3251825" cy="3251825"/>
          </a:xfrm>
          <a:prstGeom prst="rect">
            <a:avLst/>
          </a:prstGeom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6" y="5755589"/>
            <a:ext cx="815001" cy="739871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1" t="4873" r="16062" b="6154"/>
          <a:stretch/>
        </p:blipFill>
        <p:spPr>
          <a:xfrm>
            <a:off x="1856273" y="673504"/>
            <a:ext cx="4084942" cy="54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87" grpId="0" animBg="1"/>
      <p:bldP spid="105" grpId="0" animBg="1"/>
      <p:bldP spid="1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6C4EC92-D357-4068-A974-2FB7EA554DD4}"/>
</file>

<file path=customXml/itemProps2.xml><?xml version="1.0" encoding="utf-8"?>
<ds:datastoreItem xmlns:ds="http://schemas.openxmlformats.org/officeDocument/2006/customXml" ds:itemID="{5E5D532B-B2F8-4DDD-87AC-17347D5E23D4}"/>
</file>

<file path=customXml/itemProps3.xml><?xml version="1.0" encoding="utf-8"?>
<ds:datastoreItem xmlns:ds="http://schemas.openxmlformats.org/officeDocument/2006/customXml" ds:itemID="{041A4789-84E2-4BDB-A5AF-DAB009DDF3B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2026-01-13T09:37:36Z</dcterms:created>
  <dcterms:modified xsi:type="dcterms:W3CDTF">2026-01-13T09:38:03Z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