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5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0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5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7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3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6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0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1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4D0C-4B9D-4ED6-BB2A-D68FF0DEFF2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1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jpe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jpeg"/><Relationship Id="rId2" Type="http://schemas.openxmlformats.org/officeDocument/2006/relationships/audio" Target="../media/media1.mp3"/><Relationship Id="rId16" Type="http://schemas.openxmlformats.org/officeDocument/2006/relationships/image" Target="../media/image3.jpe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1.jpeg"/><Relationship Id="rId5" Type="http://schemas.microsoft.com/office/2007/relationships/media" Target="../media/media3.mp3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02" y="4175520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9" y="2107125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90" y="190397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49" y="2096282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46" y="4139520"/>
            <a:ext cx="2016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пение пти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70" y="2379741"/>
            <a:ext cx="487363" cy="487363"/>
          </a:xfrm>
          <a:prstGeom prst="rect">
            <a:avLst/>
          </a:prstGeom>
        </p:spPr>
      </p:pic>
      <p:pic>
        <p:nvPicPr>
          <p:cNvPr id="11" name="летняя гроза с дожде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2984330"/>
            <a:ext cx="487363" cy="487363"/>
          </a:xfrm>
          <a:prstGeom prst="rect">
            <a:avLst/>
          </a:prstGeom>
        </p:spPr>
      </p:pic>
      <p:pic>
        <p:nvPicPr>
          <p:cNvPr id="12" name="порыв ветра в лес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4193508"/>
            <a:ext cx="487363" cy="487363"/>
          </a:xfrm>
          <a:prstGeom prst="rect">
            <a:avLst/>
          </a:prstGeom>
        </p:spPr>
      </p:pic>
      <p:pic>
        <p:nvPicPr>
          <p:cNvPr id="13" name="журчание реки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4798097"/>
            <a:ext cx="487363" cy="487363"/>
          </a:xfrm>
          <a:prstGeom prst="rect">
            <a:avLst/>
          </a:prstGeom>
        </p:spPr>
      </p:pic>
      <p:pic>
        <p:nvPicPr>
          <p:cNvPr id="14" name="жабы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5402686"/>
            <a:ext cx="487363" cy="487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1" y="3471693"/>
            <a:ext cx="2960077" cy="2960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5872397"/>
            <a:ext cx="817824" cy="824264"/>
          </a:xfrm>
          <a:prstGeom prst="rect">
            <a:avLst/>
          </a:prstGeom>
          <a:effectLst>
            <a:glow rad="635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192972"/>
            <a:ext cx="1940666" cy="19754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8" y="190397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звук топора, которым рубят дерево в лесу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3588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8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6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2B6522-0A81-4B04-881B-1E13BEC2815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A86C824-02FE-448A-8C64-A0C16087B6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F055E4-8231-492B-A6A8-58CE6E5CA7D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2026-01-08T08:01:05Z</dcterms:created>
  <dcterms:modified xsi:type="dcterms:W3CDTF">2026-01-13T08:39:45Z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