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5F4A4-0108-A795-1BAC-D680E778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310E89-B07C-0A3F-BCB1-0A282265F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5AF609-0B54-C1A0-200E-29E53B12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DAC55A-BE64-DA46-8543-AE996448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1AC957-7EBF-66CB-2DCD-C627409E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3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D970C-ADBF-52A8-FF45-579C01B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B4C329-8BC4-9E39-1D7B-31309720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6F4E33-50E0-AA49-529C-30BC69AB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CF3E52-8E44-A1B4-96B7-887BE7C9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783126-F842-A99D-687B-2722B28A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08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235C9B-7CC5-7935-C62C-E29998050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2313BF-5693-9EED-8973-FBC82F9E0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5BF6C-2431-32EF-2AEC-798CBC8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1C775D-FC12-E63F-F9CD-6C7D61E3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747080-7FD0-AD1C-BC5D-C2AF8D5E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2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344EE-D4FF-3C65-D7C1-A7F702CA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6680B7-A41B-FDC5-51D5-8236AEE3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4BBC82-8BEC-77D3-3951-C50F60C6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F85B5E-88CC-E4A2-A56D-25A95854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6D1994-7D10-7464-3CF8-C128C85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13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71767-856C-891D-FE7B-0332661B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29B457-71F0-ADDD-01DC-834D43C7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74372C-1F4F-503D-5002-8AD73068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5A2FD8-ED4D-AD0A-441E-FE512A2F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2669A-70BB-708C-9A0C-4ADCCBDB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0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61D26-4F0E-6A91-AEAE-63EEA464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94F26-D45D-479E-1AF5-3B05F2F82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DB53EF-A2C1-E8BB-43D7-6FA95180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A5C31F-FB1E-B5A1-23D1-C77C1611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D2CFA6-12CC-969B-016B-6340189A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17128F-E86D-2BB3-5CAE-22037942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829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82C73-6480-674C-923A-D5D5877B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0BAE8-AD02-E96B-2310-7CA1D71C4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E9DE28-7775-B1CA-9CCB-69C24A02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2067AD1-FABE-CBC8-F52F-C6B7C3860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CA3CF3-C995-F911-C3AE-F89A7D265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1DAE18-1EE9-3179-F9C6-E1EC4C54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A2B8EA-D200-24E9-8517-A212591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CC98F80-3FBF-ED33-D969-71E49E59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86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7F5F8D-EB2B-F033-50FF-54E6F775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38D46E-149F-566C-0694-EE59A95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C997BC-908B-C094-43B1-ACC8808E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EB9BA1-DA32-485E-E551-8BC04DB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01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497273-09CE-DF06-A54F-C4C55EAD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62919-83DF-E929-6516-DC3A5E5F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DE1B96-90EA-7F6E-F703-F13F1674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3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C3842-3D8B-963D-4CC5-DBA60A8E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26D09A-913A-58C3-80B6-BBB93061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7CD040-6B48-E362-B349-0BA3F903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E9214F-3DD8-D116-5F9E-28898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2DCB5C-08EB-FF05-A0B6-380DF8A1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EA6C9A-0BC2-C315-0DEA-1F7A031C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91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6B3D0-91C1-BE23-5B83-58280439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A83B57-C962-99C2-E252-7B2936D8A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67464D-AE94-1B2F-BF87-6A2D385F7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875C25-3776-19A7-4312-29F0229D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EDBA9-F5F5-083C-5FA9-CBFADBC5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725F28-936C-D908-1BA3-37EA1B1C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4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2541F-6AAD-6BDA-80C0-E20273ED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00135D-606D-B12B-014E-F1E96437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3F95FC-8E03-A167-3197-5391EF244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8FD8-2989-4BB9-A9A3-0635C2C74FCC}" type="datetimeFigureOut">
              <a:rPr lang="x-none" smtClean="0"/>
              <a:t>13.01.2026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B2A70-879C-57FF-11EC-A9D1FC02B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22D8E-E49C-A26E-1470-F5ABECA8A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5663-AC25-460D-B2A0-E770001707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1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4077" y="-161193"/>
            <a:ext cx="3200400" cy="3200400"/>
            <a:chOff x="1037493" y="-128954"/>
            <a:chExt cx="3200400" cy="32004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93" y="-128954"/>
              <a:ext cx="3200400" cy="32004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384" y="728295"/>
              <a:ext cx="1981201" cy="148590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285056" y="-161193"/>
            <a:ext cx="3135923" cy="3135923"/>
            <a:chOff x="4933689" y="1471245"/>
            <a:chExt cx="3135923" cy="31359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689" y="1471245"/>
              <a:ext cx="3135923" cy="3135923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5615628" y="2402660"/>
              <a:ext cx="1876694" cy="1273091"/>
              <a:chOff x="5967628" y="926122"/>
              <a:chExt cx="1710219" cy="1566169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7628" y="926122"/>
                <a:ext cx="1042771" cy="1566169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950" y="926123"/>
                <a:ext cx="1334897" cy="1566168"/>
              </a:xfrm>
              <a:prstGeom prst="rect">
                <a:avLst/>
              </a:prstGeom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8320584" y="-295876"/>
            <a:ext cx="3144584" cy="3144584"/>
            <a:chOff x="8320584" y="-295876"/>
            <a:chExt cx="3144584" cy="314458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584" y="-295876"/>
              <a:ext cx="3144584" cy="3144584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8900046" y="623651"/>
              <a:ext cx="1985660" cy="1293159"/>
              <a:chOff x="4956547" y="3314427"/>
              <a:chExt cx="1887141" cy="1154723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217" y="3411415"/>
                <a:ext cx="965471" cy="105773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547" y="3314427"/>
                <a:ext cx="1154723" cy="115472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242928" y="1679327"/>
            <a:ext cx="3135923" cy="3135923"/>
            <a:chOff x="1101968" y="1679328"/>
            <a:chExt cx="3135923" cy="313592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68" y="1679328"/>
              <a:ext cx="3135923" cy="313592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523" y="2314417"/>
              <a:ext cx="1557127" cy="155712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285616" y="1632433"/>
            <a:ext cx="3221933" cy="3221933"/>
            <a:chOff x="6285616" y="1632433"/>
            <a:chExt cx="3221933" cy="322193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616" y="1632433"/>
              <a:ext cx="3221933" cy="322193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374" y="2581080"/>
              <a:ext cx="1332416" cy="1332416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10" y="3393545"/>
            <a:ext cx="2681311" cy="26813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7915"/>
            <a:ext cx="900287" cy="9114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46" y="1276416"/>
            <a:ext cx="4114278" cy="39618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7" y="3247288"/>
            <a:ext cx="2022333" cy="20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A5F472-884F-42FC-B1E6-2F70F5425246}"/>
</file>

<file path=customXml/itemProps2.xml><?xml version="1.0" encoding="utf-8"?>
<ds:datastoreItem xmlns:ds="http://schemas.openxmlformats.org/officeDocument/2006/customXml" ds:itemID="{8431CBA4-7FFC-4A63-A730-3A61254B6FCF}"/>
</file>

<file path=customXml/itemProps3.xml><?xml version="1.0" encoding="utf-8"?>
<ds:datastoreItem xmlns:ds="http://schemas.openxmlformats.org/officeDocument/2006/customXml" ds:itemID="{84E62176-B35E-4950-81B9-4720DCFD06F9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Глущенко</dc:creator>
  <cp:lastModifiedBy>Пользователь Windows</cp:lastModifiedBy>
  <cp:revision>12</cp:revision>
  <dcterms:created xsi:type="dcterms:W3CDTF">2026-01-09T09:38:57Z</dcterms:created>
  <dcterms:modified xsi:type="dcterms:W3CDTF">2026-01-13T07:08:08Z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