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771BB7-DBD7-497E-A48A-012952413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2">
            <a:extLst>
              <a:ext uri="{FF2B5EF4-FFF2-40B4-BE49-F238E27FC236}">
                <a16:creationId xmlns:a16="http://schemas.microsoft.com/office/drawing/2014/main" id="{401C96CE-1A5A-4872-AF55-5D2A93A0D63C}"/>
              </a:ext>
            </a:extLst>
          </p:cNvPr>
          <p:cNvSpPr/>
          <p:nvPr/>
        </p:nvSpPr>
        <p:spPr>
          <a:xfrm>
            <a:off x="254267" y="195376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: скругленные углы 3">
            <a:extLst>
              <a:ext uri="{FF2B5EF4-FFF2-40B4-BE49-F238E27FC236}">
                <a16:creationId xmlns:a16="http://schemas.microsoft.com/office/drawing/2014/main" id="{13262BBA-5EAF-4DF3-BAD1-36A59869D07B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" name="Группа 2053">
            <a:extLst>
              <a:ext uri="{FF2B5EF4-FFF2-40B4-BE49-F238E27FC236}">
                <a16:creationId xmlns:a16="http://schemas.microsoft.com/office/drawing/2014/main" id="{73F39336-A425-4729-A248-BA78384D313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5176097-DA0B-4625-836A-396E1CF8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090C00-AE23-44F8-88BC-6A83E26D04F2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В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Группа 2054">
            <a:extLst>
              <a:ext uri="{FF2B5EF4-FFF2-40B4-BE49-F238E27FC236}">
                <a16:creationId xmlns:a16="http://schemas.microsoft.com/office/drawing/2014/main" id="{1B17E068-9E1A-434E-9290-3F89AB1BB98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9D75C1A-0A9B-4E98-862C-19D90D8CF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1849B1-487B-4F6E-837B-89EFE044A1C2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около</a:t>
              </a:r>
            </a:p>
          </p:txBody>
        </p:sp>
      </p:grpSp>
      <p:grpSp>
        <p:nvGrpSpPr>
          <p:cNvPr id="10" name="Группа 2055">
            <a:extLst>
              <a:ext uri="{FF2B5EF4-FFF2-40B4-BE49-F238E27FC236}">
                <a16:creationId xmlns:a16="http://schemas.microsoft.com/office/drawing/2014/main" id="{AE61F9E2-AB99-4BA8-B750-A3073AEBE269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11E6A87-E82F-469D-91A7-86156B00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51A6D0-0DDF-43E2-842A-E1DB1213AADD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13" name="Группа 2056">
            <a:extLst>
              <a:ext uri="{FF2B5EF4-FFF2-40B4-BE49-F238E27FC236}">
                <a16:creationId xmlns:a16="http://schemas.microsoft.com/office/drawing/2014/main" id="{504E113E-ED15-4635-8809-5728DC3AA7B3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4ADC18E-0AE3-48C0-879A-F37A8BBB4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51C7FD-3FD9-4005-8902-B0E9E6A4D7EE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16" name="Группа 2057">
            <a:extLst>
              <a:ext uri="{FF2B5EF4-FFF2-40B4-BE49-F238E27FC236}">
                <a16:creationId xmlns:a16="http://schemas.microsoft.com/office/drawing/2014/main" id="{6599243B-09CB-4D56-8C50-DDEDDAF3009E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31B6BF0-FF4D-47CD-8A6B-072AA75AB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6FC69F-94C5-494D-889D-EC7F135B4AAE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63BAC7-09E7-443F-ACA3-C1E9FB449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6" y="6087310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B35A31-500E-4706-B3DC-1ACCF2003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8B3F9F-DA97-4A6E-A592-C380A5006CA8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ерная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тумбо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ке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6E8916-8C76-454C-BFCB-EAC60E093A9F}"/>
              </a:ext>
            </a:extLst>
          </p:cNvPr>
          <p:cNvSpPr txBox="1"/>
          <p:nvPr/>
        </p:nvSpPr>
        <p:spPr>
          <a:xfrm>
            <a:off x="466440" y="1082444"/>
            <a:ext cx="9770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Дево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ка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ёт ___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 праздни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ные  кала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B6AF9A-3C9E-4FDB-81AE-7BB44BC0A59C}"/>
              </a:ext>
            </a:extLst>
          </p:cNvPr>
          <p:cNvSpPr txBox="1"/>
          <p:nvPr/>
        </p:nvSpPr>
        <p:spPr>
          <a:xfrm>
            <a:off x="466440" y="2424057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C683D-B699-4288-B141-F30D7395970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err="1">
                <a:latin typeface="Comic Sans MS" panose="030F0702030302020204" pitchFamily="66" charset="0"/>
              </a:rPr>
              <a:t>Маль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ик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удесный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dirty="0" err="1">
                <a:latin typeface="Comic Sans MS" panose="030F0702030302020204" pitchFamily="66" charset="0"/>
              </a:rPr>
              <a:t>ве</a:t>
            </a:r>
            <a:r>
              <a:rPr lang="uk-UA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A8A13-B24E-46BB-8846-B03D62625DD3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Чайка </a:t>
            </a:r>
            <a:r>
              <a:rPr lang="uk-UA" sz="4000" dirty="0" err="1">
                <a:latin typeface="Comic Sans MS" panose="030F0702030302020204" pitchFamily="66" charset="0"/>
              </a:rPr>
              <a:t>летает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да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ей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385308-0410-4156-B1E5-FDC6A4893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45" y="518255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297 -0.6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3008 -0.79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914 -0.4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479 -0.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2526 -0.20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4541C1B-355F-4BE6-A375-02DA68D3965D}"/>
</file>

<file path=customXml/itemProps2.xml><?xml version="1.0" encoding="utf-8"?>
<ds:datastoreItem xmlns:ds="http://schemas.openxmlformats.org/officeDocument/2006/customXml" ds:itemID="{78A7D03C-AF54-4232-BD7D-B361FF43DCAA}"/>
</file>

<file path=customXml/itemProps3.xml><?xml version="1.0" encoding="utf-8"?>
<ds:datastoreItem xmlns:ds="http://schemas.openxmlformats.org/officeDocument/2006/customXml" ds:itemID="{8CAEA09C-48C5-4E59-B823-824B2CF7C54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2026-01-12T20:35:35Z</dcterms:created>
  <dcterms:modified xsi:type="dcterms:W3CDTF">2026-01-12T21:14:34Z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