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67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55FD3-E3E9-4730-8A68-2130E3AA6C0A}" type="datetimeFigureOut">
              <a:rPr lang="uk-UA" smtClean="0"/>
              <a:t>12.01.2026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B9EF4-AAFC-42EA-9A64-94784AF399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0758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D6CF2-884C-4E25-95FE-1BAA84366A02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549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DF8369-9650-4064-8DD4-457C8E837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276CD7CB-174D-45D0-B507-1A00A2B596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5A1E31E-D42A-458C-8C7C-78D87ACA1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706B-B7F4-436C-9FEC-A95678CB7AF4}" type="datetimeFigureOut">
              <a:rPr lang="uk-UA" smtClean="0"/>
              <a:t>12.01.2026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1127AF6-07BF-415D-9B10-1DBCBD257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D5AA03-E88F-49C8-86B7-A767F4BF2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85B5-5A14-418B-A130-6F5BCFA542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7853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11C6D0-A980-4D58-B23D-4B6A1B5E9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05741E3-0428-43C0-B884-1A00BC3A52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D516925-E81E-44CB-8CD6-5A97161CE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706B-B7F4-436C-9FEC-A95678CB7AF4}" type="datetimeFigureOut">
              <a:rPr lang="uk-UA" smtClean="0"/>
              <a:t>12.01.2026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7B8D969-985A-4D8F-913D-55A59F63B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1F80EBD-0368-40E2-9B72-68864D754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85B5-5A14-418B-A130-6F5BCFA542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6050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6FECAA45-76E6-436A-AF4F-F96B2711A6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8FFCF1D-F252-4679-BB18-D529CF75B6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A317281-FB54-42AE-A4CC-F386EB8EA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706B-B7F4-436C-9FEC-A95678CB7AF4}" type="datetimeFigureOut">
              <a:rPr lang="uk-UA" smtClean="0"/>
              <a:t>12.01.2026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41026F2-0E48-4889-A550-53D5689D2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BA391A1-3534-419E-8D3D-0D079C83B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85B5-5A14-418B-A130-6F5BCFA542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6580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EA829-E5A3-4274-8B71-6AED39BAA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5FEC9A3-522D-4C80-B610-35B37DFD5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FA1B05E-2320-44A7-A0CA-731F43087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706B-B7F4-436C-9FEC-A95678CB7AF4}" type="datetimeFigureOut">
              <a:rPr lang="uk-UA" smtClean="0"/>
              <a:t>12.01.2026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4FB8EA4-97A1-44F5-ADAF-CC6319A32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F9A412A-5ACD-492B-8795-8BC9CFD23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85B5-5A14-418B-A130-6F5BCFA542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9185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58EF12-0631-4C71-A0DA-F72E120FB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82E09E7-0703-4627-8FE1-AA4619388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8B6325F-7B5C-4AF1-9345-1EA630B72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706B-B7F4-436C-9FEC-A95678CB7AF4}" type="datetimeFigureOut">
              <a:rPr lang="uk-UA" smtClean="0"/>
              <a:t>12.01.2026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42BF6DA-6913-4913-987A-C0289EB9E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3DE52AF-76E5-4F4E-BC30-CF0C21BCB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85B5-5A14-418B-A130-6F5BCFA542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9972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615805-5A93-4AB2-BDE1-6BBC9C196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1019F1-8BCE-4CE8-A872-172558EDB7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6662F41-093C-44E9-9B2B-BB31F26388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934A65C-BCDC-40C2-8A17-CA7E80363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706B-B7F4-436C-9FEC-A95678CB7AF4}" type="datetimeFigureOut">
              <a:rPr lang="uk-UA" smtClean="0"/>
              <a:t>12.01.2026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32A7429-B27A-4D00-BFD2-56B0A7FC6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4CC9A2D-CE5C-46EE-8EED-22FB887F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85B5-5A14-418B-A130-6F5BCFA542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0203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6B1F9A-A385-47D1-83AE-8AA5F0659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F2C5F-47D9-41B4-99ED-D7C0501B3B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F757608-EA15-432D-9F6F-5DCBCD0BF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F012AFB-0B73-41EB-BD86-54917B49C6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18AC5CA-304F-4EAF-83FE-C9BBF273E3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9EF22C5-8BE4-4E81-B3CD-40D3BAD75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706B-B7F4-436C-9FEC-A95678CB7AF4}" type="datetimeFigureOut">
              <a:rPr lang="uk-UA" smtClean="0"/>
              <a:t>12.01.2026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E0B0B59A-6958-4930-83A9-F02340BA8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8DEE2B6E-56BB-4C6F-AE13-67C5AC5FA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85B5-5A14-418B-A130-6F5BCFA542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9535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A771C6-0563-4A84-926E-95F63AFFE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BB399B1-BEFB-45FB-B6F0-5732D009D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706B-B7F4-436C-9FEC-A95678CB7AF4}" type="datetimeFigureOut">
              <a:rPr lang="uk-UA" smtClean="0"/>
              <a:t>12.01.2026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D0C48EE1-3C0C-45AE-8B15-B746749D5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00321D6-9BB5-474C-A32D-D11E84464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85B5-5A14-418B-A130-6F5BCFA542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5944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D00FBE1-4E35-41F1-A8F7-8D8B4784B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706B-B7F4-436C-9FEC-A95678CB7AF4}" type="datetimeFigureOut">
              <a:rPr lang="uk-UA" smtClean="0"/>
              <a:t>12.01.2026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15C3486-B68E-4533-9832-78A0E18A0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F116784-E239-462B-96C7-907DDF20E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85B5-5A14-418B-A130-6F5BCFA542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2184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F8556B-FCF2-4022-8470-9DD10EFC5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033CF83-E2DD-4812-92C6-A97D14B2A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41A4985-8469-478E-8979-4DD71ED97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55D668A-71AE-459E-8CDE-DAC8F4786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706B-B7F4-436C-9FEC-A95678CB7AF4}" type="datetimeFigureOut">
              <a:rPr lang="uk-UA" smtClean="0"/>
              <a:t>12.01.2026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B7E6991-1DF0-411D-A019-5CB4090F6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13B2242-E117-4445-90A7-95D9C613F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85B5-5A14-418B-A130-6F5BCFA542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7223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7D9D14-9724-414B-B4BC-F0DC93B77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FD7CC6F-31A3-480B-94CA-0B948A77AF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92FE1D8-3932-4CAF-A46F-8004D2B3BD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8C5D6B0-5855-4E85-8693-73AFCA115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706B-B7F4-436C-9FEC-A95678CB7AF4}" type="datetimeFigureOut">
              <a:rPr lang="uk-UA" smtClean="0"/>
              <a:t>12.01.2026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C12D3A1-4750-4F33-81B7-797E8E2A7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D4A277D-23DF-4D37-AF78-C810383A8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85B5-5A14-418B-A130-6F5BCFA542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0302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078558DE-8D3F-425F-A0A2-7CEE301DC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26F9454-0F66-4A92-8767-F2BC582D2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C50587B-789B-4E4F-AC82-61B4B7CEB7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706B-B7F4-436C-9FEC-A95678CB7AF4}" type="datetimeFigureOut">
              <a:rPr lang="uk-UA" smtClean="0"/>
              <a:t>12.01.2026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98C1AC4-C358-464E-96B7-8A56E9162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FD18821-B3BD-4D7A-A7BA-43BBADCA62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E85B5-5A14-418B-A130-6F5BCFA542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9928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74910E8-44B4-A05B-1F2B-C191062862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832" y="0"/>
            <a:ext cx="12220831" cy="68580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4B8B7C43-8C99-B1F4-6A48-FCC91BEDD578}"/>
              </a:ext>
            </a:extLst>
          </p:cNvPr>
          <p:cNvSpPr/>
          <p:nvPr/>
        </p:nvSpPr>
        <p:spPr>
          <a:xfrm>
            <a:off x="254267" y="195376"/>
            <a:ext cx="9982552" cy="5073312"/>
          </a:xfrm>
          <a:prstGeom prst="roundRect">
            <a:avLst/>
          </a:prstGeom>
          <a:ln w="12700">
            <a:extLst>
              <a:ext uri="{C807C97D-BFC1-408E-A445-0C87EB9F89A2}">
                <ask:lineSketchStyleProps xmlns:ask="http://schemas.microsoft.com/office/drawing/2018/sketchyshapes" sd="859969655">
                  <a:custGeom>
                    <a:avLst/>
                    <a:gdLst>
                      <a:gd name="connsiteX0" fmla="*/ 0 w 10014857"/>
                      <a:gd name="connsiteY0" fmla="*/ 788625 h 4731657"/>
                      <a:gd name="connsiteX1" fmla="*/ 788625 w 10014857"/>
                      <a:gd name="connsiteY1" fmla="*/ 0 h 4731657"/>
                      <a:gd name="connsiteX2" fmla="*/ 1351132 w 10014857"/>
                      <a:gd name="connsiteY2" fmla="*/ 0 h 4731657"/>
                      <a:gd name="connsiteX3" fmla="*/ 1998015 w 10014857"/>
                      <a:gd name="connsiteY3" fmla="*/ 0 h 4731657"/>
                      <a:gd name="connsiteX4" fmla="*/ 2644899 w 10014857"/>
                      <a:gd name="connsiteY4" fmla="*/ 0 h 4731657"/>
                      <a:gd name="connsiteX5" fmla="*/ 3291782 w 10014857"/>
                      <a:gd name="connsiteY5" fmla="*/ 0 h 4731657"/>
                      <a:gd name="connsiteX6" fmla="*/ 3854289 w 10014857"/>
                      <a:gd name="connsiteY6" fmla="*/ 0 h 4731657"/>
                      <a:gd name="connsiteX7" fmla="*/ 4248044 w 10014857"/>
                      <a:gd name="connsiteY7" fmla="*/ 0 h 4731657"/>
                      <a:gd name="connsiteX8" fmla="*/ 4641799 w 10014857"/>
                      <a:gd name="connsiteY8" fmla="*/ 0 h 4731657"/>
                      <a:gd name="connsiteX9" fmla="*/ 5288682 w 10014857"/>
                      <a:gd name="connsiteY9" fmla="*/ 0 h 4731657"/>
                      <a:gd name="connsiteX10" fmla="*/ 6019941 w 10014857"/>
                      <a:gd name="connsiteY10" fmla="*/ 0 h 4731657"/>
                      <a:gd name="connsiteX11" fmla="*/ 6751201 w 10014857"/>
                      <a:gd name="connsiteY11" fmla="*/ 0 h 4731657"/>
                      <a:gd name="connsiteX12" fmla="*/ 7482460 w 10014857"/>
                      <a:gd name="connsiteY12" fmla="*/ 0 h 4731657"/>
                      <a:gd name="connsiteX13" fmla="*/ 7791839 w 10014857"/>
                      <a:gd name="connsiteY13" fmla="*/ 0 h 4731657"/>
                      <a:gd name="connsiteX14" fmla="*/ 8523098 w 10014857"/>
                      <a:gd name="connsiteY14" fmla="*/ 0 h 4731657"/>
                      <a:gd name="connsiteX15" fmla="*/ 9226232 w 10014857"/>
                      <a:gd name="connsiteY15" fmla="*/ 0 h 4731657"/>
                      <a:gd name="connsiteX16" fmla="*/ 10014857 w 10014857"/>
                      <a:gd name="connsiteY16" fmla="*/ 788625 h 4731657"/>
                      <a:gd name="connsiteX17" fmla="*/ 10014857 w 10014857"/>
                      <a:gd name="connsiteY17" fmla="*/ 1314360 h 4731657"/>
                      <a:gd name="connsiteX18" fmla="*/ 10014857 w 10014857"/>
                      <a:gd name="connsiteY18" fmla="*/ 1840094 h 4731657"/>
                      <a:gd name="connsiteX19" fmla="*/ 10014857 w 10014857"/>
                      <a:gd name="connsiteY19" fmla="*/ 2365829 h 4731657"/>
                      <a:gd name="connsiteX20" fmla="*/ 10014857 w 10014857"/>
                      <a:gd name="connsiteY20" fmla="*/ 2954651 h 4731657"/>
                      <a:gd name="connsiteX21" fmla="*/ 10014857 w 10014857"/>
                      <a:gd name="connsiteY21" fmla="*/ 3417297 h 4731657"/>
                      <a:gd name="connsiteX22" fmla="*/ 10014857 w 10014857"/>
                      <a:gd name="connsiteY22" fmla="*/ 3943032 h 4731657"/>
                      <a:gd name="connsiteX23" fmla="*/ 9226232 w 10014857"/>
                      <a:gd name="connsiteY23" fmla="*/ 4731657 h 4731657"/>
                      <a:gd name="connsiteX24" fmla="*/ 8663725 w 10014857"/>
                      <a:gd name="connsiteY24" fmla="*/ 4731657 h 4731657"/>
                      <a:gd name="connsiteX25" fmla="*/ 8016842 w 10014857"/>
                      <a:gd name="connsiteY25" fmla="*/ 4731657 h 4731657"/>
                      <a:gd name="connsiteX26" fmla="*/ 7454335 w 10014857"/>
                      <a:gd name="connsiteY26" fmla="*/ 4731657 h 4731657"/>
                      <a:gd name="connsiteX27" fmla="*/ 7144956 w 10014857"/>
                      <a:gd name="connsiteY27" fmla="*/ 4731657 h 4731657"/>
                      <a:gd name="connsiteX28" fmla="*/ 6413696 w 10014857"/>
                      <a:gd name="connsiteY28" fmla="*/ 4731657 h 4731657"/>
                      <a:gd name="connsiteX29" fmla="*/ 5851189 w 10014857"/>
                      <a:gd name="connsiteY29" fmla="*/ 4731657 h 4731657"/>
                      <a:gd name="connsiteX30" fmla="*/ 5288682 w 10014857"/>
                      <a:gd name="connsiteY30" fmla="*/ 4731657 h 4731657"/>
                      <a:gd name="connsiteX31" fmla="*/ 4557423 w 10014857"/>
                      <a:gd name="connsiteY31" fmla="*/ 4731657 h 4731657"/>
                      <a:gd name="connsiteX32" fmla="*/ 4248044 w 10014857"/>
                      <a:gd name="connsiteY32" fmla="*/ 4731657 h 4731657"/>
                      <a:gd name="connsiteX33" fmla="*/ 3516785 w 10014857"/>
                      <a:gd name="connsiteY33" fmla="*/ 4731657 h 4731657"/>
                      <a:gd name="connsiteX34" fmla="*/ 2785525 w 10014857"/>
                      <a:gd name="connsiteY34" fmla="*/ 4731657 h 4731657"/>
                      <a:gd name="connsiteX35" fmla="*/ 2307394 w 10014857"/>
                      <a:gd name="connsiteY35" fmla="*/ 4731657 h 4731657"/>
                      <a:gd name="connsiteX36" fmla="*/ 1913639 w 10014857"/>
                      <a:gd name="connsiteY36" fmla="*/ 4731657 h 4731657"/>
                      <a:gd name="connsiteX37" fmla="*/ 1435508 w 10014857"/>
                      <a:gd name="connsiteY37" fmla="*/ 4731657 h 4731657"/>
                      <a:gd name="connsiteX38" fmla="*/ 788625 w 10014857"/>
                      <a:gd name="connsiteY38" fmla="*/ 4731657 h 4731657"/>
                      <a:gd name="connsiteX39" fmla="*/ 0 w 10014857"/>
                      <a:gd name="connsiteY39" fmla="*/ 3943032 h 4731657"/>
                      <a:gd name="connsiteX40" fmla="*/ 0 w 10014857"/>
                      <a:gd name="connsiteY40" fmla="*/ 3511930 h 4731657"/>
                      <a:gd name="connsiteX41" fmla="*/ 0 w 10014857"/>
                      <a:gd name="connsiteY41" fmla="*/ 3049283 h 4731657"/>
                      <a:gd name="connsiteX42" fmla="*/ 0 w 10014857"/>
                      <a:gd name="connsiteY42" fmla="*/ 2492005 h 4731657"/>
                      <a:gd name="connsiteX43" fmla="*/ 0 w 10014857"/>
                      <a:gd name="connsiteY43" fmla="*/ 1934726 h 4731657"/>
                      <a:gd name="connsiteX44" fmla="*/ 0 w 10014857"/>
                      <a:gd name="connsiteY44" fmla="*/ 1345904 h 4731657"/>
                      <a:gd name="connsiteX45" fmla="*/ 0 w 10014857"/>
                      <a:gd name="connsiteY45" fmla="*/ 788625 h 47316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10014857" h="4731657" fill="none" extrusionOk="0">
                        <a:moveTo>
                          <a:pt x="0" y="788625"/>
                        </a:moveTo>
                        <a:cubicBezTo>
                          <a:pt x="-20150" y="331566"/>
                          <a:pt x="406691" y="-65350"/>
                          <a:pt x="788625" y="0"/>
                        </a:cubicBezTo>
                        <a:cubicBezTo>
                          <a:pt x="989900" y="-4962"/>
                          <a:pt x="1204384" y="45448"/>
                          <a:pt x="1351132" y="0"/>
                        </a:cubicBezTo>
                        <a:cubicBezTo>
                          <a:pt x="1497880" y="-45448"/>
                          <a:pt x="1810962" y="7369"/>
                          <a:pt x="1998015" y="0"/>
                        </a:cubicBezTo>
                        <a:cubicBezTo>
                          <a:pt x="2185068" y="-7369"/>
                          <a:pt x="2467606" y="60006"/>
                          <a:pt x="2644899" y="0"/>
                        </a:cubicBezTo>
                        <a:cubicBezTo>
                          <a:pt x="2822192" y="-60006"/>
                          <a:pt x="3134853" y="6718"/>
                          <a:pt x="3291782" y="0"/>
                        </a:cubicBezTo>
                        <a:cubicBezTo>
                          <a:pt x="3448711" y="-6718"/>
                          <a:pt x="3628188" y="1381"/>
                          <a:pt x="3854289" y="0"/>
                        </a:cubicBezTo>
                        <a:cubicBezTo>
                          <a:pt x="4080390" y="-1381"/>
                          <a:pt x="4095580" y="21634"/>
                          <a:pt x="4248044" y="0"/>
                        </a:cubicBezTo>
                        <a:cubicBezTo>
                          <a:pt x="4400509" y="-21634"/>
                          <a:pt x="4494748" y="7563"/>
                          <a:pt x="4641799" y="0"/>
                        </a:cubicBezTo>
                        <a:cubicBezTo>
                          <a:pt x="4788850" y="-7563"/>
                          <a:pt x="5156334" y="62558"/>
                          <a:pt x="5288682" y="0"/>
                        </a:cubicBezTo>
                        <a:cubicBezTo>
                          <a:pt x="5421030" y="-62558"/>
                          <a:pt x="5823717" y="19440"/>
                          <a:pt x="6019941" y="0"/>
                        </a:cubicBezTo>
                        <a:cubicBezTo>
                          <a:pt x="6216165" y="-19440"/>
                          <a:pt x="6484174" y="29753"/>
                          <a:pt x="6751201" y="0"/>
                        </a:cubicBezTo>
                        <a:cubicBezTo>
                          <a:pt x="7018228" y="-29753"/>
                          <a:pt x="7127986" y="70145"/>
                          <a:pt x="7482460" y="0"/>
                        </a:cubicBezTo>
                        <a:cubicBezTo>
                          <a:pt x="7836934" y="-70145"/>
                          <a:pt x="7673780" y="18508"/>
                          <a:pt x="7791839" y="0"/>
                        </a:cubicBezTo>
                        <a:cubicBezTo>
                          <a:pt x="7909898" y="-18508"/>
                          <a:pt x="8270964" y="66038"/>
                          <a:pt x="8523098" y="0"/>
                        </a:cubicBezTo>
                        <a:cubicBezTo>
                          <a:pt x="8775232" y="-66038"/>
                          <a:pt x="9000162" y="19287"/>
                          <a:pt x="9226232" y="0"/>
                        </a:cubicBezTo>
                        <a:cubicBezTo>
                          <a:pt x="9685529" y="30756"/>
                          <a:pt x="10084693" y="387803"/>
                          <a:pt x="10014857" y="788625"/>
                        </a:cubicBezTo>
                        <a:cubicBezTo>
                          <a:pt x="10030662" y="1002206"/>
                          <a:pt x="9993712" y="1052753"/>
                          <a:pt x="10014857" y="1314360"/>
                        </a:cubicBezTo>
                        <a:cubicBezTo>
                          <a:pt x="10036002" y="1575968"/>
                          <a:pt x="10001991" y="1667983"/>
                          <a:pt x="10014857" y="1840094"/>
                        </a:cubicBezTo>
                        <a:cubicBezTo>
                          <a:pt x="10027723" y="2012205"/>
                          <a:pt x="9977889" y="2137480"/>
                          <a:pt x="10014857" y="2365829"/>
                        </a:cubicBezTo>
                        <a:cubicBezTo>
                          <a:pt x="10051825" y="2594178"/>
                          <a:pt x="9951189" y="2802403"/>
                          <a:pt x="10014857" y="2954651"/>
                        </a:cubicBezTo>
                        <a:cubicBezTo>
                          <a:pt x="10078525" y="3106899"/>
                          <a:pt x="9969941" y="3287634"/>
                          <a:pt x="10014857" y="3417297"/>
                        </a:cubicBezTo>
                        <a:cubicBezTo>
                          <a:pt x="10059773" y="3546960"/>
                          <a:pt x="9977338" y="3811086"/>
                          <a:pt x="10014857" y="3943032"/>
                        </a:cubicBezTo>
                        <a:cubicBezTo>
                          <a:pt x="10009297" y="4367819"/>
                          <a:pt x="9697616" y="4624609"/>
                          <a:pt x="9226232" y="4731657"/>
                        </a:cubicBezTo>
                        <a:cubicBezTo>
                          <a:pt x="9092537" y="4789093"/>
                          <a:pt x="8924364" y="4688403"/>
                          <a:pt x="8663725" y="4731657"/>
                        </a:cubicBezTo>
                        <a:cubicBezTo>
                          <a:pt x="8403086" y="4774911"/>
                          <a:pt x="8171179" y="4672981"/>
                          <a:pt x="8016842" y="4731657"/>
                        </a:cubicBezTo>
                        <a:cubicBezTo>
                          <a:pt x="7862505" y="4790333"/>
                          <a:pt x="7595077" y="4725073"/>
                          <a:pt x="7454335" y="4731657"/>
                        </a:cubicBezTo>
                        <a:cubicBezTo>
                          <a:pt x="7313593" y="4738241"/>
                          <a:pt x="7267962" y="4715604"/>
                          <a:pt x="7144956" y="4731657"/>
                        </a:cubicBezTo>
                        <a:cubicBezTo>
                          <a:pt x="7021950" y="4747710"/>
                          <a:pt x="6757557" y="4712111"/>
                          <a:pt x="6413696" y="4731657"/>
                        </a:cubicBezTo>
                        <a:cubicBezTo>
                          <a:pt x="6069835" y="4751203"/>
                          <a:pt x="6021692" y="4700667"/>
                          <a:pt x="5851189" y="4731657"/>
                        </a:cubicBezTo>
                        <a:cubicBezTo>
                          <a:pt x="5680686" y="4762647"/>
                          <a:pt x="5480009" y="4677729"/>
                          <a:pt x="5288682" y="4731657"/>
                        </a:cubicBezTo>
                        <a:cubicBezTo>
                          <a:pt x="5097355" y="4785585"/>
                          <a:pt x="4905636" y="4664047"/>
                          <a:pt x="4557423" y="4731657"/>
                        </a:cubicBezTo>
                        <a:cubicBezTo>
                          <a:pt x="4209210" y="4799267"/>
                          <a:pt x="4400717" y="4701403"/>
                          <a:pt x="4248044" y="4731657"/>
                        </a:cubicBezTo>
                        <a:cubicBezTo>
                          <a:pt x="4095371" y="4761911"/>
                          <a:pt x="3739639" y="4649382"/>
                          <a:pt x="3516785" y="4731657"/>
                        </a:cubicBezTo>
                        <a:cubicBezTo>
                          <a:pt x="3293931" y="4813932"/>
                          <a:pt x="3031930" y="4647271"/>
                          <a:pt x="2785525" y="4731657"/>
                        </a:cubicBezTo>
                        <a:cubicBezTo>
                          <a:pt x="2539120" y="4816043"/>
                          <a:pt x="2459552" y="4721324"/>
                          <a:pt x="2307394" y="4731657"/>
                        </a:cubicBezTo>
                        <a:cubicBezTo>
                          <a:pt x="2155236" y="4741990"/>
                          <a:pt x="2019148" y="4686473"/>
                          <a:pt x="1913639" y="4731657"/>
                        </a:cubicBezTo>
                        <a:cubicBezTo>
                          <a:pt x="1808130" y="4776841"/>
                          <a:pt x="1537154" y="4717012"/>
                          <a:pt x="1435508" y="4731657"/>
                        </a:cubicBezTo>
                        <a:cubicBezTo>
                          <a:pt x="1333862" y="4746302"/>
                          <a:pt x="1016680" y="4695902"/>
                          <a:pt x="788625" y="4731657"/>
                        </a:cubicBezTo>
                        <a:cubicBezTo>
                          <a:pt x="259590" y="4781308"/>
                          <a:pt x="21831" y="4259681"/>
                          <a:pt x="0" y="3943032"/>
                        </a:cubicBezTo>
                        <a:cubicBezTo>
                          <a:pt x="-48655" y="3744745"/>
                          <a:pt x="7373" y="3664349"/>
                          <a:pt x="0" y="3511930"/>
                        </a:cubicBezTo>
                        <a:cubicBezTo>
                          <a:pt x="-7373" y="3359511"/>
                          <a:pt x="12316" y="3153808"/>
                          <a:pt x="0" y="3049283"/>
                        </a:cubicBezTo>
                        <a:cubicBezTo>
                          <a:pt x="-12316" y="2944758"/>
                          <a:pt x="28545" y="2693933"/>
                          <a:pt x="0" y="2492005"/>
                        </a:cubicBezTo>
                        <a:cubicBezTo>
                          <a:pt x="-28545" y="2290077"/>
                          <a:pt x="26900" y="2205289"/>
                          <a:pt x="0" y="1934726"/>
                        </a:cubicBezTo>
                        <a:cubicBezTo>
                          <a:pt x="-26900" y="1664163"/>
                          <a:pt x="63773" y="1531352"/>
                          <a:pt x="0" y="1345904"/>
                        </a:cubicBezTo>
                        <a:cubicBezTo>
                          <a:pt x="-63773" y="1160456"/>
                          <a:pt x="50782" y="900779"/>
                          <a:pt x="0" y="788625"/>
                        </a:cubicBezTo>
                        <a:close/>
                      </a:path>
                      <a:path w="10014857" h="4731657" stroke="0" extrusionOk="0">
                        <a:moveTo>
                          <a:pt x="0" y="788625"/>
                        </a:moveTo>
                        <a:cubicBezTo>
                          <a:pt x="-29009" y="341652"/>
                          <a:pt x="275280" y="-23736"/>
                          <a:pt x="788625" y="0"/>
                        </a:cubicBezTo>
                        <a:cubicBezTo>
                          <a:pt x="1035822" y="-40385"/>
                          <a:pt x="1221224" y="63225"/>
                          <a:pt x="1351132" y="0"/>
                        </a:cubicBezTo>
                        <a:cubicBezTo>
                          <a:pt x="1481040" y="-63225"/>
                          <a:pt x="1611903" y="389"/>
                          <a:pt x="1829263" y="0"/>
                        </a:cubicBezTo>
                        <a:cubicBezTo>
                          <a:pt x="2046623" y="-389"/>
                          <a:pt x="2156254" y="63068"/>
                          <a:pt x="2476146" y="0"/>
                        </a:cubicBezTo>
                        <a:cubicBezTo>
                          <a:pt x="2796038" y="-63068"/>
                          <a:pt x="2705344" y="5083"/>
                          <a:pt x="2869901" y="0"/>
                        </a:cubicBezTo>
                        <a:cubicBezTo>
                          <a:pt x="3034459" y="-5083"/>
                          <a:pt x="3432450" y="25787"/>
                          <a:pt x="3601161" y="0"/>
                        </a:cubicBezTo>
                        <a:cubicBezTo>
                          <a:pt x="3769872" y="-25787"/>
                          <a:pt x="3798914" y="10322"/>
                          <a:pt x="3994916" y="0"/>
                        </a:cubicBezTo>
                        <a:cubicBezTo>
                          <a:pt x="4190918" y="-10322"/>
                          <a:pt x="4401739" y="68865"/>
                          <a:pt x="4641799" y="0"/>
                        </a:cubicBezTo>
                        <a:cubicBezTo>
                          <a:pt x="4881859" y="-68865"/>
                          <a:pt x="5101252" y="76909"/>
                          <a:pt x="5288682" y="0"/>
                        </a:cubicBezTo>
                        <a:cubicBezTo>
                          <a:pt x="5476112" y="-76909"/>
                          <a:pt x="5732279" y="17768"/>
                          <a:pt x="5935565" y="0"/>
                        </a:cubicBezTo>
                        <a:cubicBezTo>
                          <a:pt x="6138851" y="-17768"/>
                          <a:pt x="6379649" y="401"/>
                          <a:pt x="6498072" y="0"/>
                        </a:cubicBezTo>
                        <a:cubicBezTo>
                          <a:pt x="6616495" y="-401"/>
                          <a:pt x="6947677" y="29561"/>
                          <a:pt x="7229332" y="0"/>
                        </a:cubicBezTo>
                        <a:cubicBezTo>
                          <a:pt x="7510987" y="-29561"/>
                          <a:pt x="7530434" y="21901"/>
                          <a:pt x="7707463" y="0"/>
                        </a:cubicBezTo>
                        <a:cubicBezTo>
                          <a:pt x="7884492" y="-21901"/>
                          <a:pt x="8065962" y="12483"/>
                          <a:pt x="8354346" y="0"/>
                        </a:cubicBezTo>
                        <a:cubicBezTo>
                          <a:pt x="8642730" y="-12483"/>
                          <a:pt x="8894642" y="30078"/>
                          <a:pt x="9226232" y="0"/>
                        </a:cubicBezTo>
                        <a:cubicBezTo>
                          <a:pt x="9648904" y="-25324"/>
                          <a:pt x="10046827" y="332425"/>
                          <a:pt x="10014857" y="788625"/>
                        </a:cubicBezTo>
                        <a:cubicBezTo>
                          <a:pt x="10072551" y="1081351"/>
                          <a:pt x="9994179" y="1190808"/>
                          <a:pt x="10014857" y="1377448"/>
                        </a:cubicBezTo>
                        <a:cubicBezTo>
                          <a:pt x="10035535" y="1564088"/>
                          <a:pt x="9965393" y="1772765"/>
                          <a:pt x="10014857" y="1934726"/>
                        </a:cubicBezTo>
                        <a:cubicBezTo>
                          <a:pt x="10064321" y="2096687"/>
                          <a:pt x="10008037" y="2154819"/>
                          <a:pt x="10014857" y="2365829"/>
                        </a:cubicBezTo>
                        <a:cubicBezTo>
                          <a:pt x="10021677" y="2576839"/>
                          <a:pt x="9965545" y="2624441"/>
                          <a:pt x="10014857" y="2796931"/>
                        </a:cubicBezTo>
                        <a:cubicBezTo>
                          <a:pt x="10064169" y="2969421"/>
                          <a:pt x="10009071" y="3170967"/>
                          <a:pt x="10014857" y="3291121"/>
                        </a:cubicBezTo>
                        <a:cubicBezTo>
                          <a:pt x="10020643" y="3411275"/>
                          <a:pt x="9972679" y="3795977"/>
                          <a:pt x="10014857" y="3943032"/>
                        </a:cubicBezTo>
                        <a:cubicBezTo>
                          <a:pt x="10000619" y="4383630"/>
                          <a:pt x="9654765" y="4801020"/>
                          <a:pt x="9226232" y="4731657"/>
                        </a:cubicBezTo>
                        <a:cubicBezTo>
                          <a:pt x="8989413" y="4735181"/>
                          <a:pt x="8935581" y="4718176"/>
                          <a:pt x="8748101" y="4731657"/>
                        </a:cubicBezTo>
                        <a:cubicBezTo>
                          <a:pt x="8560621" y="4745138"/>
                          <a:pt x="8419149" y="4698718"/>
                          <a:pt x="8185594" y="4731657"/>
                        </a:cubicBezTo>
                        <a:cubicBezTo>
                          <a:pt x="7952039" y="4764596"/>
                          <a:pt x="7718861" y="4687036"/>
                          <a:pt x="7538711" y="4731657"/>
                        </a:cubicBezTo>
                        <a:cubicBezTo>
                          <a:pt x="7358561" y="4776278"/>
                          <a:pt x="6989012" y="4674185"/>
                          <a:pt x="6807451" y="4731657"/>
                        </a:cubicBezTo>
                        <a:cubicBezTo>
                          <a:pt x="6625890" y="4789129"/>
                          <a:pt x="6455417" y="4690439"/>
                          <a:pt x="6244944" y="4731657"/>
                        </a:cubicBezTo>
                        <a:cubicBezTo>
                          <a:pt x="6034471" y="4772875"/>
                          <a:pt x="5899563" y="4658053"/>
                          <a:pt x="5598061" y="4731657"/>
                        </a:cubicBezTo>
                        <a:cubicBezTo>
                          <a:pt x="5296559" y="4805261"/>
                          <a:pt x="5355547" y="4721661"/>
                          <a:pt x="5288682" y="4731657"/>
                        </a:cubicBezTo>
                        <a:cubicBezTo>
                          <a:pt x="5221817" y="4741653"/>
                          <a:pt x="4994014" y="4677900"/>
                          <a:pt x="4810551" y="4731657"/>
                        </a:cubicBezTo>
                        <a:cubicBezTo>
                          <a:pt x="4627088" y="4785414"/>
                          <a:pt x="4582770" y="4721638"/>
                          <a:pt x="4416796" y="4731657"/>
                        </a:cubicBezTo>
                        <a:cubicBezTo>
                          <a:pt x="4250822" y="4741676"/>
                          <a:pt x="3981154" y="4720011"/>
                          <a:pt x="3854289" y="4731657"/>
                        </a:cubicBezTo>
                        <a:cubicBezTo>
                          <a:pt x="3727424" y="4743303"/>
                          <a:pt x="3427712" y="4730048"/>
                          <a:pt x="3291782" y="4731657"/>
                        </a:cubicBezTo>
                        <a:cubicBezTo>
                          <a:pt x="3155852" y="4733266"/>
                          <a:pt x="3090968" y="4693013"/>
                          <a:pt x="2898027" y="4731657"/>
                        </a:cubicBezTo>
                        <a:cubicBezTo>
                          <a:pt x="2705086" y="4770301"/>
                          <a:pt x="2339013" y="4716003"/>
                          <a:pt x="2166767" y="4731657"/>
                        </a:cubicBezTo>
                        <a:cubicBezTo>
                          <a:pt x="1994521" y="4747311"/>
                          <a:pt x="1864132" y="4725434"/>
                          <a:pt x="1604260" y="4731657"/>
                        </a:cubicBezTo>
                        <a:cubicBezTo>
                          <a:pt x="1344388" y="4737880"/>
                          <a:pt x="1189690" y="4719286"/>
                          <a:pt x="788625" y="4731657"/>
                        </a:cubicBezTo>
                        <a:cubicBezTo>
                          <a:pt x="330854" y="4740267"/>
                          <a:pt x="89164" y="4433098"/>
                          <a:pt x="0" y="3943032"/>
                        </a:cubicBezTo>
                        <a:cubicBezTo>
                          <a:pt x="-8128" y="3672531"/>
                          <a:pt x="18510" y="3611765"/>
                          <a:pt x="0" y="3385753"/>
                        </a:cubicBezTo>
                        <a:cubicBezTo>
                          <a:pt x="-18510" y="3159741"/>
                          <a:pt x="11675" y="2980468"/>
                          <a:pt x="0" y="2796931"/>
                        </a:cubicBezTo>
                        <a:cubicBezTo>
                          <a:pt x="-11675" y="2613394"/>
                          <a:pt x="42512" y="2505399"/>
                          <a:pt x="0" y="2334284"/>
                        </a:cubicBezTo>
                        <a:cubicBezTo>
                          <a:pt x="-42512" y="2163169"/>
                          <a:pt x="36409" y="1979288"/>
                          <a:pt x="0" y="1871638"/>
                        </a:cubicBezTo>
                        <a:cubicBezTo>
                          <a:pt x="-36409" y="1763988"/>
                          <a:pt x="18955" y="1553456"/>
                          <a:pt x="0" y="1314360"/>
                        </a:cubicBezTo>
                        <a:cubicBezTo>
                          <a:pt x="-18955" y="1075264"/>
                          <a:pt x="45582" y="921300"/>
                          <a:pt x="0" y="78862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ABC528FB-8BE7-DE47-FA19-FA49A26D7AFD}"/>
              </a:ext>
            </a:extLst>
          </p:cNvPr>
          <p:cNvSpPr/>
          <p:nvPr/>
        </p:nvSpPr>
        <p:spPr>
          <a:xfrm>
            <a:off x="808377" y="5523821"/>
            <a:ext cx="8148073" cy="1138804"/>
          </a:xfrm>
          <a:prstGeom prst="roundRect">
            <a:avLst>
              <a:gd name="adj" fmla="val 50000"/>
            </a:avLst>
          </a:prstGeom>
          <a:solidFill>
            <a:srgbClr val="FFFFFF">
              <a:alpha val="69804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F78CB8-5B0B-4198-5B86-11FC8A5CCDB0}"/>
              </a:ext>
            </a:extLst>
          </p:cNvPr>
          <p:cNvSpPr txBox="1"/>
          <p:nvPr/>
        </p:nvSpPr>
        <p:spPr>
          <a:xfrm>
            <a:off x="529550" y="359620"/>
            <a:ext cx="95286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4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Ч</a:t>
            </a:r>
            <a:r>
              <a:rPr lang="uk-UA" sz="4000" dirty="0" err="1">
                <a:latin typeface="Comic Sans MS" panose="030F0702030302020204" pitchFamily="66" charset="0"/>
              </a:rPr>
              <a:t>ерная</a:t>
            </a:r>
            <a:r>
              <a:rPr lang="uk-UA" sz="4000" dirty="0">
                <a:latin typeface="Comic Sans MS" panose="030F0702030302020204" pitchFamily="66" charset="0"/>
              </a:rPr>
              <a:t> </a:t>
            </a:r>
            <a:r>
              <a:rPr lang="uk-UA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ч</a:t>
            </a:r>
            <a:r>
              <a:rPr lang="uk-UA" sz="4000" dirty="0">
                <a:latin typeface="Comic Sans MS" panose="030F0702030302020204" pitchFamily="66" charset="0"/>
              </a:rPr>
              <a:t>ашка </a:t>
            </a:r>
            <a:r>
              <a:rPr lang="uk-UA" sz="4000" dirty="0" err="1">
                <a:latin typeface="Comic Sans MS" panose="030F0702030302020204" pitchFamily="66" charset="0"/>
              </a:rPr>
              <a:t>стоит</a:t>
            </a:r>
            <a:r>
              <a:rPr lang="uk-UA" sz="4000" dirty="0">
                <a:latin typeface="Comic Sans MS" panose="030F0702030302020204" pitchFamily="66" charset="0"/>
              </a:rPr>
              <a:t> ___ </a:t>
            </a:r>
            <a:r>
              <a:rPr lang="uk-UA" sz="4000" dirty="0" err="1">
                <a:latin typeface="Comic Sans MS" panose="030F0702030302020204" pitchFamily="66" charset="0"/>
              </a:rPr>
              <a:t>тумбо</a:t>
            </a:r>
            <a:r>
              <a:rPr lang="uk-UA" sz="4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ч</a:t>
            </a:r>
            <a:r>
              <a:rPr lang="uk-UA" sz="4000" dirty="0" err="1">
                <a:latin typeface="Comic Sans MS" panose="030F0702030302020204" pitchFamily="66" charset="0"/>
              </a:rPr>
              <a:t>ке</a:t>
            </a:r>
            <a:r>
              <a:rPr lang="uk-UA" sz="40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D0B131-5E51-B34A-DFBE-AAEB6E548128}"/>
              </a:ext>
            </a:extLst>
          </p:cNvPr>
          <p:cNvSpPr txBox="1"/>
          <p:nvPr/>
        </p:nvSpPr>
        <p:spPr>
          <a:xfrm>
            <a:off x="466440" y="1082444"/>
            <a:ext cx="977037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latin typeface="Comic Sans MS" panose="030F0702030302020204" pitchFamily="66" charset="0"/>
              </a:rPr>
              <a:t>Дево</a:t>
            </a:r>
            <a:r>
              <a:rPr lang="ru-RU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ч</a:t>
            </a:r>
            <a:r>
              <a:rPr lang="ru-RU" sz="4000" dirty="0">
                <a:latin typeface="Comic Sans MS" panose="030F0702030302020204" pitchFamily="66" charset="0"/>
              </a:rPr>
              <a:t>ка пе</a:t>
            </a:r>
            <a:r>
              <a:rPr lang="ru-RU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ч</a:t>
            </a:r>
            <a:r>
              <a:rPr lang="ru-RU" sz="4000" dirty="0">
                <a:latin typeface="Comic Sans MS" panose="030F0702030302020204" pitchFamily="66" charset="0"/>
              </a:rPr>
              <a:t>ёт ___ пе</a:t>
            </a:r>
            <a:r>
              <a:rPr lang="ru-RU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ч</a:t>
            </a:r>
            <a:r>
              <a:rPr lang="ru-RU" sz="4000" dirty="0">
                <a:latin typeface="Comic Sans MS" panose="030F0702030302020204" pitchFamily="66" charset="0"/>
              </a:rPr>
              <a:t>и праздни</a:t>
            </a:r>
            <a:r>
              <a:rPr lang="ru-RU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ч</a:t>
            </a:r>
            <a:r>
              <a:rPr lang="ru-RU" sz="4000" dirty="0">
                <a:latin typeface="Comic Sans MS" panose="030F0702030302020204" pitchFamily="66" charset="0"/>
              </a:rPr>
              <a:t>ные  кала</a:t>
            </a:r>
            <a:r>
              <a:rPr lang="ru-RU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ч</a:t>
            </a:r>
            <a:r>
              <a:rPr lang="ru-RU" sz="4000" dirty="0">
                <a:latin typeface="Comic Sans MS" panose="030F0702030302020204" pitchFamily="66" charset="0"/>
              </a:rPr>
              <a:t>и.</a:t>
            </a:r>
            <a:endParaRPr lang="uk-UA" sz="4000" dirty="0"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140870-0F65-5FB2-C26F-0436C4C0966F}"/>
              </a:ext>
            </a:extLst>
          </p:cNvPr>
          <p:cNvSpPr txBox="1"/>
          <p:nvPr/>
        </p:nvSpPr>
        <p:spPr>
          <a:xfrm>
            <a:off x="466440" y="2424057"/>
            <a:ext cx="107986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Ч</a:t>
            </a:r>
            <a:r>
              <a:rPr lang="uk-UA" sz="4000" dirty="0">
                <a:latin typeface="Comic Sans MS" panose="030F0702030302020204" pitchFamily="66" charset="0"/>
              </a:rPr>
              <a:t>ашка </a:t>
            </a:r>
            <a:r>
              <a:rPr lang="uk-UA" sz="4000" dirty="0" err="1">
                <a:latin typeface="Comic Sans MS" panose="030F0702030302020204" pitchFamily="66" charset="0"/>
              </a:rPr>
              <a:t>стоит</a:t>
            </a:r>
            <a:r>
              <a:rPr lang="uk-UA" sz="4000" dirty="0">
                <a:latin typeface="Comic Sans MS" panose="030F0702030302020204" pitchFamily="66" charset="0"/>
              </a:rPr>
              <a:t> ___ кори</a:t>
            </a:r>
            <a:r>
              <a:rPr lang="uk-UA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ч</a:t>
            </a:r>
            <a:r>
              <a:rPr lang="uk-UA" sz="4000" dirty="0">
                <a:latin typeface="Comic Sans MS" panose="030F0702030302020204" pitchFamily="66" charset="0"/>
              </a:rPr>
              <a:t>невого </a:t>
            </a:r>
            <a:r>
              <a:rPr lang="uk-UA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ч</a:t>
            </a:r>
            <a:r>
              <a:rPr lang="uk-UA" sz="4000" dirty="0">
                <a:latin typeface="Comic Sans MS" panose="030F0702030302020204" pitchFamily="66" charset="0"/>
              </a:rPr>
              <a:t>айника.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51C2B3-671F-E767-E509-A329A5710848}"/>
              </a:ext>
            </a:extLst>
          </p:cNvPr>
          <p:cNvSpPr txBox="1"/>
          <p:nvPr/>
        </p:nvSpPr>
        <p:spPr>
          <a:xfrm>
            <a:off x="529550" y="3359625"/>
            <a:ext cx="95286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4000" dirty="0" err="1">
                <a:latin typeface="Comic Sans MS" panose="030F0702030302020204" pitchFamily="66" charset="0"/>
              </a:rPr>
              <a:t>Маль</a:t>
            </a:r>
            <a:r>
              <a:rPr lang="uk-UA" sz="4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ч</a:t>
            </a:r>
            <a:r>
              <a:rPr lang="uk-UA" sz="4000" dirty="0" err="1">
                <a:latin typeface="Comic Sans MS" panose="030F0702030302020204" pitchFamily="66" charset="0"/>
              </a:rPr>
              <a:t>ик</a:t>
            </a:r>
            <a:r>
              <a:rPr lang="uk-UA" sz="4000" dirty="0">
                <a:latin typeface="Comic Sans MS" panose="030F0702030302020204" pitchFamily="66" charset="0"/>
              </a:rPr>
              <a:t> </a:t>
            </a:r>
            <a:r>
              <a:rPr lang="uk-UA" sz="4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ч</a:t>
            </a:r>
            <a:r>
              <a:rPr lang="uk-UA" sz="4000" dirty="0" err="1">
                <a:latin typeface="Comic Sans MS" panose="030F0702030302020204" pitchFamily="66" charset="0"/>
              </a:rPr>
              <a:t>итает</a:t>
            </a:r>
            <a:r>
              <a:rPr lang="uk-UA" sz="4000" dirty="0">
                <a:latin typeface="Comic Sans MS" panose="030F0702030302020204" pitchFamily="66" charset="0"/>
              </a:rPr>
              <a:t> ___ </a:t>
            </a:r>
            <a:r>
              <a:rPr lang="uk-UA" sz="4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ч</a:t>
            </a:r>
            <a:r>
              <a:rPr lang="uk-UA" sz="4000" dirty="0" err="1">
                <a:latin typeface="Comic Sans MS" panose="030F0702030302020204" pitchFamily="66" charset="0"/>
              </a:rPr>
              <a:t>удесный</a:t>
            </a:r>
            <a:r>
              <a:rPr lang="uk-UA" sz="4000" dirty="0">
                <a:latin typeface="Comic Sans MS" panose="030F0702030302020204" pitchFamily="66" charset="0"/>
              </a:rPr>
              <a:t> </a:t>
            </a:r>
            <a:r>
              <a:rPr lang="uk-UA" sz="4000" dirty="0" err="1">
                <a:latin typeface="Comic Sans MS" panose="030F0702030302020204" pitchFamily="66" charset="0"/>
              </a:rPr>
              <a:t>ве</a:t>
            </a:r>
            <a:r>
              <a:rPr lang="uk-UA" sz="4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ч</a:t>
            </a:r>
            <a:r>
              <a:rPr lang="uk-UA" sz="4000" dirty="0" err="1">
                <a:latin typeface="Comic Sans MS" panose="030F0702030302020204" pitchFamily="66" charset="0"/>
              </a:rPr>
              <a:t>ер</a:t>
            </a:r>
            <a:r>
              <a:rPr lang="uk-UA" sz="40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232C44-4B62-C2FD-32A8-3DD0803A263C}"/>
              </a:ext>
            </a:extLst>
          </p:cNvPr>
          <p:cNvSpPr txBox="1"/>
          <p:nvPr/>
        </p:nvSpPr>
        <p:spPr>
          <a:xfrm>
            <a:off x="575672" y="4342267"/>
            <a:ext cx="98334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4000" dirty="0">
                <a:latin typeface="Comic Sans MS" panose="030F0702030302020204" pitchFamily="66" charset="0"/>
              </a:rPr>
              <a:t>Чайка </a:t>
            </a:r>
            <a:r>
              <a:rPr lang="uk-UA" sz="4000" dirty="0" err="1">
                <a:latin typeface="Comic Sans MS" panose="030F0702030302020204" pitchFamily="66" charset="0"/>
              </a:rPr>
              <a:t>летает</a:t>
            </a:r>
            <a:r>
              <a:rPr lang="uk-UA" sz="4000" dirty="0">
                <a:latin typeface="Comic Sans MS" panose="030F0702030302020204" pitchFamily="66" charset="0"/>
              </a:rPr>
              <a:t> ___ </a:t>
            </a:r>
            <a:r>
              <a:rPr lang="uk-UA" sz="4000" dirty="0" err="1">
                <a:latin typeface="Comic Sans MS" panose="030F0702030302020204" pitchFamily="66" charset="0"/>
              </a:rPr>
              <a:t>да</a:t>
            </a:r>
            <a:r>
              <a:rPr lang="uk-UA" sz="4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ч</a:t>
            </a:r>
            <a:r>
              <a:rPr lang="uk-UA" sz="4000" dirty="0" err="1">
                <a:latin typeface="Comic Sans MS" panose="030F0702030302020204" pitchFamily="66" charset="0"/>
              </a:rPr>
              <a:t>ей</a:t>
            </a:r>
            <a:r>
              <a:rPr lang="uk-UA" sz="40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27" name="zvuk-volshebstva-dlinnyiy1">
            <a:hlinkClick r:id="" action="ppaction://media"/>
            <a:extLst>
              <a:ext uri="{FF2B5EF4-FFF2-40B4-BE49-F238E27FC236}">
                <a16:creationId xmlns:a16="http://schemas.microsoft.com/office/drawing/2014/main" id="{2B1B9EB2-3655-5A7F-14E9-E70CE87988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96425" y="-306072"/>
            <a:ext cx="660751" cy="660751"/>
          </a:xfrm>
          <a:prstGeom prst="rect">
            <a:avLst/>
          </a:prstGeom>
        </p:spPr>
      </p:pic>
      <p:pic>
        <p:nvPicPr>
          <p:cNvPr id="28" name="zvuk-volshebstva-dlinnyiy1">
            <a:hlinkClick r:id="" action="ppaction://media"/>
            <a:extLst>
              <a:ext uri="{FF2B5EF4-FFF2-40B4-BE49-F238E27FC236}">
                <a16:creationId xmlns:a16="http://schemas.microsoft.com/office/drawing/2014/main" id="{62BF52AA-839F-44B0-AE85-E5EDC9B0D2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96424" y="-306072"/>
            <a:ext cx="660751" cy="660751"/>
          </a:xfrm>
          <a:prstGeom prst="rect">
            <a:avLst/>
          </a:prstGeom>
        </p:spPr>
      </p:pic>
      <p:pic>
        <p:nvPicPr>
          <p:cNvPr id="29" name="zvuk-volshebstva-dlinnyiy1">
            <a:hlinkClick r:id="" action="ppaction://media"/>
            <a:extLst>
              <a:ext uri="{FF2B5EF4-FFF2-40B4-BE49-F238E27FC236}">
                <a16:creationId xmlns:a16="http://schemas.microsoft.com/office/drawing/2014/main" id="{AFBAAA54-783D-1A6F-133C-A0C7F611E0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96423" y="-330376"/>
            <a:ext cx="660751" cy="660751"/>
          </a:xfrm>
          <a:prstGeom prst="rect">
            <a:avLst/>
          </a:prstGeom>
        </p:spPr>
      </p:pic>
      <p:pic>
        <p:nvPicPr>
          <p:cNvPr id="30" name="zvuk-volshebstva-dlinnyiy1">
            <a:hlinkClick r:id="" action="ppaction://media"/>
            <a:extLst>
              <a:ext uri="{FF2B5EF4-FFF2-40B4-BE49-F238E27FC236}">
                <a16:creationId xmlns:a16="http://schemas.microsoft.com/office/drawing/2014/main" id="{879B2890-0D6A-2CE8-A952-E8055F0592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96423" y="-354680"/>
            <a:ext cx="660751" cy="660751"/>
          </a:xfrm>
          <a:prstGeom prst="rect">
            <a:avLst/>
          </a:prstGeom>
        </p:spPr>
      </p:pic>
      <p:pic>
        <p:nvPicPr>
          <p:cNvPr id="31" name="zvuk-volshebstva-dlinnyiy1">
            <a:hlinkClick r:id="" action="ppaction://media"/>
            <a:extLst>
              <a:ext uri="{FF2B5EF4-FFF2-40B4-BE49-F238E27FC236}">
                <a16:creationId xmlns:a16="http://schemas.microsoft.com/office/drawing/2014/main" id="{F7AEF761-0B5E-95EC-0A40-0B902CB628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96423" y="-354680"/>
            <a:ext cx="660751" cy="660751"/>
          </a:xfrm>
          <a:prstGeom prst="rect">
            <a:avLst/>
          </a:prstGeom>
        </p:spPr>
      </p:pic>
      <p:grpSp>
        <p:nvGrpSpPr>
          <p:cNvPr id="2054" name="Группа 2053">
            <a:extLst>
              <a:ext uri="{FF2B5EF4-FFF2-40B4-BE49-F238E27FC236}">
                <a16:creationId xmlns:a16="http://schemas.microsoft.com/office/drawing/2014/main" id="{A65D0C7A-F1EE-CA24-1909-3C19FDB858BF}"/>
              </a:ext>
            </a:extLst>
          </p:cNvPr>
          <p:cNvGrpSpPr/>
          <p:nvPr/>
        </p:nvGrpSpPr>
        <p:grpSpPr>
          <a:xfrm>
            <a:off x="997370" y="5405382"/>
            <a:ext cx="1548306" cy="1452618"/>
            <a:chOff x="1854580" y="8302945"/>
            <a:chExt cx="1880859" cy="1880859"/>
          </a:xfrm>
        </p:grpSpPr>
        <p:pic>
          <p:nvPicPr>
            <p:cNvPr id="2048" name="Рисунок 2047">
              <a:extLst>
                <a:ext uri="{FF2B5EF4-FFF2-40B4-BE49-F238E27FC236}">
                  <a16:creationId xmlns:a16="http://schemas.microsoft.com/office/drawing/2014/main" id="{6632FBE4-AF91-C7C7-622A-C94D143C1F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54580" y="8302945"/>
              <a:ext cx="1880859" cy="1880859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9ABA4FB-2B14-598B-D3D5-1B881AA66633}"/>
                </a:ext>
              </a:extLst>
            </p:cNvPr>
            <p:cNvSpPr txBox="1"/>
            <p:nvPr/>
          </p:nvSpPr>
          <p:spPr>
            <a:xfrm>
              <a:off x="2554778" y="8949165"/>
              <a:ext cx="581537" cy="6774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8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В</a:t>
              </a:r>
              <a:endParaRPr lang="uk-UA" sz="28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055" name="Группа 2054">
            <a:extLst>
              <a:ext uri="{FF2B5EF4-FFF2-40B4-BE49-F238E27FC236}">
                <a16:creationId xmlns:a16="http://schemas.microsoft.com/office/drawing/2014/main" id="{9C6224BA-BA64-C80C-329A-964C79FF0D6F}"/>
              </a:ext>
            </a:extLst>
          </p:cNvPr>
          <p:cNvGrpSpPr/>
          <p:nvPr/>
        </p:nvGrpSpPr>
        <p:grpSpPr>
          <a:xfrm>
            <a:off x="2326926" y="5265885"/>
            <a:ext cx="1677748" cy="1599373"/>
            <a:chOff x="3601863" y="7898830"/>
            <a:chExt cx="2516623" cy="2399061"/>
          </a:xfrm>
        </p:grpSpPr>
        <p:pic>
          <p:nvPicPr>
            <p:cNvPr id="2049" name="Рисунок 2048">
              <a:extLst>
                <a:ext uri="{FF2B5EF4-FFF2-40B4-BE49-F238E27FC236}">
                  <a16:creationId xmlns:a16="http://schemas.microsoft.com/office/drawing/2014/main" id="{1A982876-1109-240B-8582-77CA1C533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01863" y="7898830"/>
              <a:ext cx="2516623" cy="2399061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0155382-607D-5DF1-48F5-205C9D11DC28}"/>
                </a:ext>
              </a:extLst>
            </p:cNvPr>
            <p:cNvSpPr txBox="1"/>
            <p:nvPr/>
          </p:nvSpPr>
          <p:spPr>
            <a:xfrm>
              <a:off x="3960383" y="8747423"/>
              <a:ext cx="1953703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uk-UA" sz="28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около</a:t>
              </a:r>
            </a:p>
          </p:txBody>
        </p:sp>
      </p:grpSp>
      <p:grpSp>
        <p:nvGrpSpPr>
          <p:cNvPr id="2056" name="Группа 2055">
            <a:extLst>
              <a:ext uri="{FF2B5EF4-FFF2-40B4-BE49-F238E27FC236}">
                <a16:creationId xmlns:a16="http://schemas.microsoft.com/office/drawing/2014/main" id="{7C77F96B-BA0C-5240-6A7A-E83BB851BFD1}"/>
              </a:ext>
            </a:extLst>
          </p:cNvPr>
          <p:cNvGrpSpPr/>
          <p:nvPr/>
        </p:nvGrpSpPr>
        <p:grpSpPr>
          <a:xfrm>
            <a:off x="3635777" y="5233802"/>
            <a:ext cx="1748380" cy="1631456"/>
            <a:chOff x="5542388" y="7850698"/>
            <a:chExt cx="2622570" cy="2447183"/>
          </a:xfrm>
        </p:grpSpPr>
        <p:pic>
          <p:nvPicPr>
            <p:cNvPr id="2051" name="Рисунок 2050">
              <a:extLst>
                <a:ext uri="{FF2B5EF4-FFF2-40B4-BE49-F238E27FC236}">
                  <a16:creationId xmlns:a16="http://schemas.microsoft.com/office/drawing/2014/main" id="{F26D7555-3074-B99C-3453-B64A1A0D59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42388" y="7850698"/>
              <a:ext cx="2622570" cy="2447183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B832AB3-83D9-2A6B-9712-F347289F49B8}"/>
                </a:ext>
              </a:extLst>
            </p:cNvPr>
            <p:cNvSpPr txBox="1"/>
            <p:nvPr/>
          </p:nvSpPr>
          <p:spPr>
            <a:xfrm>
              <a:off x="6339663" y="8939558"/>
              <a:ext cx="1287845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uk-UA" sz="28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НА</a:t>
              </a:r>
            </a:p>
          </p:txBody>
        </p:sp>
      </p:grpSp>
      <p:grpSp>
        <p:nvGrpSpPr>
          <p:cNvPr id="2057" name="Группа 2056">
            <a:extLst>
              <a:ext uri="{FF2B5EF4-FFF2-40B4-BE49-F238E27FC236}">
                <a16:creationId xmlns:a16="http://schemas.microsoft.com/office/drawing/2014/main" id="{561915F5-F178-B40D-9715-BC0DEE1C880F}"/>
              </a:ext>
            </a:extLst>
          </p:cNvPr>
          <p:cNvGrpSpPr/>
          <p:nvPr/>
        </p:nvGrpSpPr>
        <p:grpSpPr>
          <a:xfrm>
            <a:off x="5135810" y="5250803"/>
            <a:ext cx="1762400" cy="1614455"/>
            <a:chOff x="7703718" y="7876200"/>
            <a:chExt cx="2643601" cy="2421681"/>
          </a:xfrm>
        </p:grpSpPr>
        <p:pic>
          <p:nvPicPr>
            <p:cNvPr id="2052" name="Рисунок 2051">
              <a:extLst>
                <a:ext uri="{FF2B5EF4-FFF2-40B4-BE49-F238E27FC236}">
                  <a16:creationId xmlns:a16="http://schemas.microsoft.com/office/drawing/2014/main" id="{2C69EAA9-169D-559B-7BAF-933E46230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703718" y="7876200"/>
              <a:ext cx="2643601" cy="2421681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1C09140-882D-CB7A-434A-CD99E69AFDE4}"/>
                </a:ext>
              </a:extLst>
            </p:cNvPr>
            <p:cNvSpPr txBox="1"/>
            <p:nvPr/>
          </p:nvSpPr>
          <p:spPr>
            <a:xfrm>
              <a:off x="8238584" y="8853107"/>
              <a:ext cx="1584392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uk-UA" sz="28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НАД</a:t>
              </a:r>
            </a:p>
          </p:txBody>
        </p:sp>
      </p:grpSp>
      <p:grpSp>
        <p:nvGrpSpPr>
          <p:cNvPr id="2058" name="Группа 2057">
            <a:extLst>
              <a:ext uri="{FF2B5EF4-FFF2-40B4-BE49-F238E27FC236}">
                <a16:creationId xmlns:a16="http://schemas.microsoft.com/office/drawing/2014/main" id="{12D31298-7B57-4C56-E553-0FD226278ADD}"/>
              </a:ext>
            </a:extLst>
          </p:cNvPr>
          <p:cNvGrpSpPr/>
          <p:nvPr/>
        </p:nvGrpSpPr>
        <p:grpSpPr>
          <a:xfrm>
            <a:off x="6689379" y="5229849"/>
            <a:ext cx="1748380" cy="1640496"/>
            <a:chOff x="10034068" y="7844772"/>
            <a:chExt cx="2622569" cy="2460743"/>
          </a:xfrm>
        </p:grpSpPr>
        <p:pic>
          <p:nvPicPr>
            <p:cNvPr id="2053" name="Рисунок 2052">
              <a:extLst>
                <a:ext uri="{FF2B5EF4-FFF2-40B4-BE49-F238E27FC236}">
                  <a16:creationId xmlns:a16="http://schemas.microsoft.com/office/drawing/2014/main" id="{DCA95ED5-D021-27CA-9836-8EC51F660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034068" y="7844772"/>
              <a:ext cx="2622569" cy="2460743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7D714B7-C56E-B002-8E50-C58DECF1EB58}"/>
                </a:ext>
              </a:extLst>
            </p:cNvPr>
            <p:cNvSpPr txBox="1"/>
            <p:nvPr/>
          </p:nvSpPr>
          <p:spPr>
            <a:xfrm>
              <a:off x="10539290" y="8939562"/>
              <a:ext cx="1614034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uk-UA" sz="28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ПРО</a:t>
              </a:r>
            </a:p>
          </p:txBody>
        </p:sp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EC7E44D-3AD4-457E-BACE-E60D36D7CC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304" y="4342267"/>
            <a:ext cx="2593674" cy="259367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26A08A42-D8B0-404B-90B4-583A220EFE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96" y="6087310"/>
            <a:ext cx="837208" cy="770690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856513A-6892-4920-9940-BA943FA07A4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545" y="518255"/>
            <a:ext cx="4249203" cy="446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94497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0.24297 -0.6828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48" y="-3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07407E-6 L 0.13008 -0.7976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7" y="-3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7.40741E-7 L 0.0914 -0.4888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70" y="-2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-0.19479 -0.358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40" y="-1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33333E-6 L -0.12526 -0.2076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63" y="-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52CCEC9-B548-466D-A6DE-3A5A90FDD76C}"/>
</file>

<file path=customXml/itemProps2.xml><?xml version="1.0" encoding="utf-8"?>
<ds:datastoreItem xmlns:ds="http://schemas.openxmlformats.org/officeDocument/2006/customXml" ds:itemID="{D2AF4D71-13F5-4831-9337-B43DD632AEFA}"/>
</file>

<file path=customXml/itemProps3.xml><?xml version="1.0" encoding="utf-8"?>
<ds:datastoreItem xmlns:ds="http://schemas.openxmlformats.org/officeDocument/2006/customXml" ds:itemID="{0F028081-6EB9-419A-ACEC-EDAC50565D9A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36</Words>
  <Application>Microsoft Office PowerPoint</Application>
  <PresentationFormat>Широкий екран</PresentationFormat>
  <Paragraphs>11</Paragraphs>
  <Slides>1</Slides>
  <Notes>1</Notes>
  <HiddenSlides>0</HiddenSlides>
  <MMClips>5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5</cp:revision>
  <dcterms:created xsi:type="dcterms:W3CDTF">2026-01-12T20:35:35Z</dcterms:created>
  <dcterms:modified xsi:type="dcterms:W3CDTF">2026-01-12T21:07:10Z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