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455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6BD8A-BF57-0921-6883-F0152E4E1478}" v="16" dt="2026-01-22T21:56:07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766BD8A-BF57-0921-6883-F0152E4E1478}"/>
    <pc:docChg chg="modSld">
      <pc:chgData name="somovaasya3" userId="S::somovaasya3_gmail.com#ext#@slideedu.onmicrosoft.com::05b36399-d501-4a7b-87fd-615099445ab5" providerId="AD" clId="Web-{3766BD8A-BF57-0921-6883-F0152E4E1478}" dt="2026-01-22T21:56:07.383" v="12" actId="1076"/>
      <pc:docMkLst>
        <pc:docMk/>
      </pc:docMkLst>
      <pc:sldChg chg="modSp">
        <pc:chgData name="somovaasya3" userId="S::somovaasya3_gmail.com#ext#@slideedu.onmicrosoft.com::05b36399-d501-4a7b-87fd-615099445ab5" providerId="AD" clId="Web-{3766BD8A-BF57-0921-6883-F0152E4E1478}" dt="2026-01-22T21:56:07.383" v="12" actId="1076"/>
        <pc:sldMkLst>
          <pc:docMk/>
          <pc:sldMk cId="2479902407" sldId="455"/>
        </pc:sldMkLst>
        <pc:spChg chg="mod">
          <ac:chgData name="somovaasya3" userId="S::somovaasya3_gmail.com#ext#@slideedu.onmicrosoft.com::05b36399-d501-4a7b-87fd-615099445ab5" providerId="AD" clId="Web-{3766BD8A-BF57-0921-6883-F0152E4E1478}" dt="2026-01-22T21:55:46.677" v="10" actId="20577"/>
          <ac:spMkLst>
            <pc:docMk/>
            <pc:sldMk cId="2479902407" sldId="455"/>
            <ac:spMk id="10" creationId="{B8736ADD-087B-45F3-8557-426C45E24940}"/>
          </ac:spMkLst>
        </pc:spChg>
        <pc:picChg chg="mod">
          <ac:chgData name="somovaasya3" userId="S::somovaasya3_gmail.com#ext#@slideedu.onmicrosoft.com::05b36399-d501-4a7b-87fd-615099445ab5" providerId="AD" clId="Web-{3766BD8A-BF57-0921-6883-F0152E4E1478}" dt="2026-01-22T21:56:07.383" v="12" actId="1076"/>
          <ac:picMkLst>
            <pc:docMk/>
            <pc:sldMk cId="2479902407" sldId="455"/>
            <ac:picMk id="18" creationId="{AB250F0F-330B-45D6-9A72-219A644092B8}"/>
          </ac:picMkLst>
        </pc:picChg>
      </pc:sldChg>
    </pc:docChg>
  </pc:docChgLst>
  <pc:docChgLst>
    <pc:chgData clId="Web-{3766BD8A-BF57-0921-6883-F0152E4E1478}"/>
    <pc:docChg chg="modSld">
      <pc:chgData name="" userId="" providerId="" clId="Web-{3766BD8A-BF57-0921-6883-F0152E4E1478}" dt="2026-01-22T21:55:20.659" v="1" actId="20577"/>
      <pc:docMkLst>
        <pc:docMk/>
      </pc:docMkLst>
      <pc:sldChg chg="modSp">
        <pc:chgData name="" userId="" providerId="" clId="Web-{3766BD8A-BF57-0921-6883-F0152E4E1478}" dt="2026-01-22T21:55:20.659" v="1" actId="20577"/>
        <pc:sldMkLst>
          <pc:docMk/>
          <pc:sldMk cId="2479902407" sldId="455"/>
        </pc:sldMkLst>
        <pc:spChg chg="mod">
          <ac:chgData name="" userId="" providerId="" clId="Web-{3766BD8A-BF57-0921-6883-F0152E4E1478}" dt="2026-01-22T21:55:20.659" v="1" actId="20577"/>
          <ac:spMkLst>
            <pc:docMk/>
            <pc:sldMk cId="2479902407" sldId="455"/>
            <ac:spMk id="10" creationId="{B8736ADD-087B-45F3-8557-426C45E24940}"/>
          </ac:spMkLst>
        </pc:spChg>
        <pc:picChg chg="mod">
          <ac:chgData name="" userId="" providerId="" clId="Web-{3766BD8A-BF57-0921-6883-F0152E4E1478}" dt="2026-01-22T21:55:18.988" v="0" actId="1076"/>
          <ac:picMkLst>
            <pc:docMk/>
            <pc:sldMk cId="2479902407" sldId="455"/>
            <ac:picMk id="18" creationId="{AB250F0F-330B-45D6-9A72-219A644092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23EB2-FC62-46BA-9EB4-488D42AB05FF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2137-7449-45A1-A0FF-8AC069DA3F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001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2170B-B2A0-4296-640D-12F663028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F27C9D8-7B56-3313-0C55-14E0D3DCA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93E6CF-540D-0B45-95FD-ECF3C2D06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646737-B898-E874-4E79-526617D24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5AB6-CDB3-4E4E-9CA2-E23EDA41E3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2290F-94AB-4553-8329-886B306A8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5A87218-C76B-4237-BAE2-99BA3C4E1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6AA5A4-C671-49C6-90A2-05AA5120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D74D7C-91D5-430A-97F7-8E24DAEA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374AD6-C123-4EBC-B416-01F7A45A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60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F0B9A-1D2D-47CD-80A4-0DFE97CA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4D9F181-F072-4D25-90DD-3F84DA1F5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C085-2D45-470B-9CEC-03FFAA22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892608-5810-4A07-A199-3F48804D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0D6808-A377-4CAC-B25C-D12C4370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9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16E138-E6F5-493D-854E-C7BF74740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C026A-17C2-4084-A341-7A3E6DF37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90F995-EFFE-408C-89A8-8594F580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25BE66-F3E2-48FA-A17F-7D2DADBD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46DE3C-B2D9-4A5B-A64A-773635C8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91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D670B-070A-4FB8-9417-07853FC9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0504DF-DD77-442F-89B4-E012266B8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0CC938-0CF8-419C-AD13-E1CBE7D6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DFEF4A-4640-4C6E-9D7E-9203CBCE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03DB7E-3B6A-4D2A-8BAC-C7BE25F51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23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3D33A-941F-4275-87AD-52D3412D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2C96D1-F246-405F-99FE-F0CADEBF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7A7C3-3779-48F8-8A38-5AAD9683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21C552-D977-461A-9260-B9CB83A6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E0C1B-165E-4E8D-B0BD-E3D259AF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922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D63AB-1619-4120-90D4-7D48B383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6AFBE3-690C-4570-A317-0C6590BD7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4E29B0-A581-4D06-BDC1-C3588FDB2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0E117C-FA11-42B2-802C-2992F6BA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EB0CEFE-C561-401E-8A7D-D0400115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1F40A3-6272-4EBB-B3A0-2F7AFB72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395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47907-18EE-461B-B717-2A5BF277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3759986-1E47-4902-9045-46BFFFD5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50C772-6A21-4469-99E2-0D660F13A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7EFEEA0-B386-499F-90F6-87B22FD0B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4629607-1E4C-47FF-901F-E76A8D787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EA8AD08-CF03-4322-BBD5-64EC3D213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E08CB0-8C27-4634-96C4-0D1CE6EE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1950280-75D4-49B8-B274-4BBC21D3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24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6D69D-D311-4592-9F3A-71470155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FD6C327-2A6C-4965-AB38-038225E0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CE13A-1028-450F-A9A5-54BE75C3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8D711A1-1A1F-4F06-970B-1CB65160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926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E60441D-249C-40A3-877B-C145C3D1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3BFD258-D6CC-4A95-B62B-1D58AEE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EEF9544-EE60-43F4-82FA-DF6A2CB3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C69AB-EB4D-42A3-87AC-0EE0E077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1D403E-534A-4552-8AF2-4B9B1690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C38D2A7-EAC1-476D-8449-5B18E31CA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50DEFC4-B425-4190-9EAF-E72E08F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0DD1594-D543-40ED-82A6-289DA778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E48DA88-2E67-4A9B-8AD9-F9D4696E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59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B7554-E8A5-4254-A78A-1D5E70A3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8931BEF-9D8C-4A90-A7DB-718FD2AA2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F02FFC2-7994-4039-B7A8-CB0966106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7E912A1-33BD-4374-898C-A9B69E9E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9F4502-BB1B-45EF-A597-7007DB21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52EEB6-78E7-45A2-9760-3768C26B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00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1786B35-0F87-4617-A492-CC00665B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E9D99C-8C29-4E47-AF09-ED8B3A309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E750ED-9DB1-41E4-A3F6-9EBE6E84A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88AF-8ED7-4733-8D5A-DBBB8284556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5E43BD-AD14-468A-B239-70888D2AC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98377A-5CE7-4DBC-ADA1-4F99B0792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6612-6229-4834-95AA-5BA35BBE507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73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94E06-D5C3-0814-B67A-F502F76A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4DDB3A-04AB-4F65-A926-04AD1EF8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B8736ADD-087B-45F3-8557-426C45E24940}"/>
              </a:ext>
            </a:extLst>
          </p:cNvPr>
          <p:cNvSpPr/>
          <p:nvPr/>
        </p:nvSpPr>
        <p:spPr>
          <a:xfrm>
            <a:off x="340820" y="166254"/>
            <a:ext cx="9991900" cy="65670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устрик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чарівна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ка»</a:t>
            </a:r>
          </a:p>
          <a:p>
            <a:pPr algn="just">
              <a:lnSpc>
                <a:spcPct val="150000"/>
              </a:lnSpc>
            </a:pPr>
            <a:r>
              <a:rPr lang="uk-UA" sz="2200" dirty="0">
                <a:latin typeface="Times New Roman"/>
                <a:cs typeface="Times New Roman"/>
              </a:rPr>
              <a:t>У лісі жило маленьке ко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еня </a:t>
            </a:r>
            <a:r>
              <a:rPr lang="uk-UA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 err="1">
                <a:latin typeface="Times New Roman"/>
                <a:cs typeface="Times New Roman"/>
              </a:rPr>
              <a:t>устрик</a:t>
            </a:r>
            <a:r>
              <a:rPr lang="uk-UA" sz="2200" dirty="0">
                <a:latin typeface="Times New Roman"/>
                <a:cs typeface="Times New Roman"/>
              </a:rPr>
              <a:t>. Він був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видкий,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умний і стра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енно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кодливий. Одного ранку </a:t>
            </a:r>
            <a:r>
              <a:rPr lang="uk-UA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 err="1">
                <a:latin typeface="Times New Roman"/>
                <a:cs typeface="Times New Roman"/>
              </a:rPr>
              <a:t>устрик</a:t>
            </a:r>
            <a:r>
              <a:rPr lang="uk-UA" sz="2200" dirty="0">
                <a:latin typeface="Times New Roman"/>
                <a:cs typeface="Times New Roman"/>
              </a:rPr>
              <a:t> побачив під ялинкою велику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ку. «Ого! Яка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икарна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ка!» — замурчав він. Ко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еня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товхнуло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ку лапкою, і вона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урхнула та покотилася доріжкою. </a:t>
            </a:r>
            <a:r>
              <a:rPr lang="uk-UA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 err="1">
                <a:latin typeface="Times New Roman"/>
                <a:cs typeface="Times New Roman"/>
              </a:rPr>
              <a:t>устрик</a:t>
            </a:r>
            <a:r>
              <a:rPr lang="uk-UA" sz="2200" dirty="0">
                <a:latin typeface="Times New Roman"/>
                <a:cs typeface="Times New Roman"/>
              </a:rPr>
              <a:t>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мигнув за нею через кущі. Раптом із-за дерева вий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ов їжачок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ко. «Це моя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ка, — сказав він. — Вона чарівна. Якщо її загубити — у лісі стане сумно й тихо». </a:t>
            </a:r>
            <a:r>
              <a:rPr lang="uk-UA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 err="1">
                <a:latin typeface="Times New Roman"/>
                <a:cs typeface="Times New Roman"/>
              </a:rPr>
              <a:t>устрик</a:t>
            </a:r>
            <a:r>
              <a:rPr lang="uk-UA" sz="2200" dirty="0">
                <a:latin typeface="Times New Roman"/>
                <a:cs typeface="Times New Roman"/>
              </a:rPr>
              <a:t> за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арівся і сказав: «Вибач! Я не знав. </a:t>
            </a:r>
            <a:r>
              <a:rPr lang="uk-UA" sz="2200" dirty="0" err="1">
                <a:latin typeface="Times New Roman"/>
                <a:cs typeface="Times New Roman"/>
              </a:rPr>
              <a:t>Давай</a:t>
            </a:r>
            <a:r>
              <a:rPr lang="uk-UA" sz="2200" dirty="0">
                <a:latin typeface="Times New Roman"/>
                <a:cs typeface="Times New Roman"/>
              </a:rPr>
              <a:t> я допоможу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укати твої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ки». Разом вони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укали в траві,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урхотіли між кущами й назбирали цілий ко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ик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ок. Їжачок подякував: «Ти справжній хоро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ий друг!» </a:t>
            </a:r>
            <a:r>
              <a:rPr lang="uk-UA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 err="1">
                <a:latin typeface="Times New Roman"/>
                <a:cs typeface="Times New Roman"/>
              </a:rPr>
              <a:t>устрик</a:t>
            </a:r>
            <a:r>
              <a:rPr lang="uk-UA" sz="2200" dirty="0">
                <a:latin typeface="Times New Roman"/>
                <a:cs typeface="Times New Roman"/>
              </a:rPr>
              <a:t> радісно замурчав: «Як чудово допомагати!» І відтоді в лісі завжди було </a:t>
            </a:r>
            <a:r>
              <a:rPr lang="uk-UA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ш</a:t>
            </a:r>
            <a:r>
              <a:rPr lang="uk-UA" sz="2200" dirty="0">
                <a:latin typeface="Times New Roman"/>
                <a:cs typeface="Times New Roman"/>
              </a:rPr>
              <a:t>умно, весело й щасливо.</a:t>
            </a:r>
          </a:p>
          <a:p>
            <a:pPr algn="ctr"/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C25255-F40C-8790-58DB-50ECD95C2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6" r="5532"/>
          <a:stretch/>
        </p:blipFill>
        <p:spPr>
          <a:xfrm>
            <a:off x="-1435333" y="1421477"/>
            <a:ext cx="1519965" cy="15714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9DD6C2-4B71-3F0F-BD3F-E863A79E4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r="-4404"/>
          <a:stretch/>
        </p:blipFill>
        <p:spPr>
          <a:xfrm>
            <a:off x="11846903" y="587837"/>
            <a:ext cx="1615438" cy="1667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7EEB1-A693-ADC0-73CF-EFF6D8BC86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3320"/>
          <a:stretch/>
        </p:blipFill>
        <p:spPr>
          <a:xfrm>
            <a:off x="-1364818" y="4077307"/>
            <a:ext cx="1449450" cy="1571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897A7-E427-35B6-0341-80078EA9A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97" r="-4405"/>
          <a:stretch/>
        </p:blipFill>
        <p:spPr>
          <a:xfrm>
            <a:off x="11678142" y="2842954"/>
            <a:ext cx="1878676" cy="16672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3A88B9-E6F2-4365-AAC8-A44742558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81" y="4722607"/>
            <a:ext cx="2010702" cy="20107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250F0F-330B-45D6-9A72-219A644092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19545"/>
          <a:stretch/>
        </p:blipFill>
        <p:spPr>
          <a:xfrm rot="21168439">
            <a:off x="742175" y="455476"/>
            <a:ext cx="3022468" cy="2816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D59AC6-99AE-45D9-B759-7B0A83D0E3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17541"/>
          <a:stretch/>
        </p:blipFill>
        <p:spPr>
          <a:xfrm>
            <a:off x="3412811" y="222221"/>
            <a:ext cx="2890654" cy="269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FEDCF-37EC-4547-8B4D-FA99E60147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b="24268"/>
          <a:stretch/>
        </p:blipFill>
        <p:spPr>
          <a:xfrm>
            <a:off x="6574170" y="222221"/>
            <a:ext cx="2740255" cy="255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E97FF9-21E7-4F21-B71A-FC772FFD9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b="22295"/>
          <a:stretch/>
        </p:blipFill>
        <p:spPr>
          <a:xfrm rot="21022210">
            <a:off x="1913186" y="1839098"/>
            <a:ext cx="2761541" cy="257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ABD96-3D32-47D3-8DD2-5070CAA8F0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 b="25455"/>
          <a:stretch/>
        </p:blipFill>
        <p:spPr>
          <a:xfrm rot="405406">
            <a:off x="5223047" y="1776464"/>
            <a:ext cx="2702247" cy="253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82009F-23D1-45F7-99B7-9100DAB17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b="30843"/>
          <a:stretch/>
        </p:blipFill>
        <p:spPr>
          <a:xfrm rot="21012449">
            <a:off x="668106" y="3813652"/>
            <a:ext cx="2746638" cy="257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2F21B5-DB0F-4C9E-9904-3ACC973E11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28873"/>
          <a:stretch/>
        </p:blipFill>
        <p:spPr>
          <a:xfrm>
            <a:off x="3708935" y="3789955"/>
            <a:ext cx="2746638" cy="257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7C5664-36A8-4F83-828E-435AAEB39B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b="20300"/>
          <a:stretch/>
        </p:blipFill>
        <p:spPr>
          <a:xfrm rot="868147">
            <a:off x="6749641" y="3921238"/>
            <a:ext cx="2658833" cy="253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725560-6D63-4F8E-9ED4-7C61F494F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4" y="6093416"/>
            <a:ext cx="853865" cy="78602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6A7AF6-F568-4F8B-BC9F-B23624A0E8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4570" y1="71875" x2="34570" y2="71875"/>
                        <a14:backgroundMark x1="67676" y1="73242" x2="67676" y2="73242"/>
                        <a14:backgroundMark x1="94141" y1="48112" x2="94141" y2="48112"/>
                        <a14:backgroundMark x1="89746" y1="52539" x2="89746" y2="52539"/>
                        <a14:backgroundMark x1="89551" y1="53190" x2="89551" y2="5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13793" r="10654" b="21796"/>
          <a:stretch/>
        </p:blipFill>
        <p:spPr>
          <a:xfrm>
            <a:off x="3525064" y="945931"/>
            <a:ext cx="3443295" cy="44173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799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1.18203 -2.5925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1.18203 -2.59259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0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1.12747 -2.59259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1.12747 -2.59259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3820DC-B0CC-4AE9-AF5D-994F43090A0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DF055CA-C871-409C-B5E2-B9EC757CE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DEC5A9-729F-41B4-B0ED-0B1C7451EF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158</Words>
  <Application>Microsoft Office PowerPoint</Application>
  <PresentationFormat>Widescreen</PresentationFormat>
  <Paragraphs>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2026-01-12T18:10:02Z</dcterms:created>
  <dcterms:modified xsi:type="dcterms:W3CDTF">2026-01-22T21:56:07Z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