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7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6AD3-50F4-40BA-92BE-AB9FD9390FF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B2C-E889-4615-AA2F-E3F97F2BE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23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6AD3-50F4-40BA-92BE-AB9FD9390FF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B2C-E889-4615-AA2F-E3F97F2BE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663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6AD3-50F4-40BA-92BE-AB9FD9390FF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B2C-E889-4615-AA2F-E3F97F2BE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2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6AD3-50F4-40BA-92BE-AB9FD9390FF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B2C-E889-4615-AA2F-E3F97F2BE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6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6AD3-50F4-40BA-92BE-AB9FD9390FF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B2C-E889-4615-AA2F-E3F97F2BE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70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6AD3-50F4-40BA-92BE-AB9FD9390FF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B2C-E889-4615-AA2F-E3F97F2BE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84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6AD3-50F4-40BA-92BE-AB9FD9390FF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B2C-E889-4615-AA2F-E3F97F2BE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21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6AD3-50F4-40BA-92BE-AB9FD9390FF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B2C-E889-4615-AA2F-E3F97F2BE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55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6AD3-50F4-40BA-92BE-AB9FD9390FF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B2C-E889-4615-AA2F-E3F97F2BE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29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6AD3-50F4-40BA-92BE-AB9FD9390FF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B2C-E889-4615-AA2F-E3F97F2BE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53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6AD3-50F4-40BA-92BE-AB9FD9390FF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B2C-E889-4615-AA2F-E3F97F2BE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1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26AD3-50F4-40BA-92BE-AB9FD9390FF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88B2C-E889-4615-AA2F-E3F97F2BE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51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Рисунок 1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3314"/>
          </a:xfrm>
          <a:prstGeom prst="rect">
            <a:avLst/>
          </a:prstGeom>
        </p:spPr>
      </p:pic>
      <p:pic>
        <p:nvPicPr>
          <p:cNvPr id="145" name="Рисунок 1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86" y="3223908"/>
            <a:ext cx="3057187" cy="3057187"/>
          </a:xfrm>
          <a:prstGeom prst="rect">
            <a:avLst/>
          </a:prstGeom>
          <a:noFill/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0" y="6073171"/>
            <a:ext cx="735779" cy="744919"/>
          </a:xfrm>
          <a:prstGeom prst="rect">
            <a:avLst/>
          </a:prstGeom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50" y="4099205"/>
            <a:ext cx="2172902" cy="2248772"/>
          </a:xfrm>
          <a:prstGeom prst="rect">
            <a:avLst/>
          </a:prstGeom>
          <a:noFill/>
        </p:spPr>
      </p:pic>
      <p:grpSp>
        <p:nvGrpSpPr>
          <p:cNvPr id="87" name="Группа 86"/>
          <p:cNvGrpSpPr/>
          <p:nvPr/>
        </p:nvGrpSpPr>
        <p:grpSpPr>
          <a:xfrm>
            <a:off x="465867" y="923544"/>
            <a:ext cx="5816061" cy="4723336"/>
            <a:chOff x="387681" y="656242"/>
            <a:chExt cx="5816061" cy="472333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87681" y="656242"/>
              <a:ext cx="5816061" cy="4723336"/>
            </a:xfrm>
            <a:prstGeom prst="roundRect">
              <a:avLst>
                <a:gd name="adj" fmla="val 10103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546317" y="835602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1654717" y="845475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1653287" y="1942540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528925" y="1967914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528925" y="3100226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544737" y="4232538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2778145" y="835602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2784692" y="3022275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660155" y="3039605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>
              <a:off x="1695452" y="4223577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>
              <a:off x="2783352" y="1935470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2831884" y="4249815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3880202" y="1910743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5017876" y="835602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5020125" y="1910743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5023155" y="3046015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5072644" y="4232538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3951745" y="4270876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3909747" y="3050892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3898657" y="829090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72391" y="1066904"/>
            <a:ext cx="1080000" cy="1080000"/>
            <a:chOff x="1873488" y="613959"/>
            <a:chExt cx="1260000" cy="1260000"/>
          </a:xfrm>
        </p:grpSpPr>
        <p:sp>
          <p:nvSpPr>
            <p:cNvPr id="24" name="Овал 23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414" y="693446"/>
              <a:ext cx="1079159" cy="1079159"/>
            </a:xfrm>
            <a:prstGeom prst="rect">
              <a:avLst/>
            </a:prstGeom>
          </p:spPr>
        </p:pic>
      </p:grpSp>
      <p:grpSp>
        <p:nvGrpSpPr>
          <p:cNvPr id="162" name="Группа 161"/>
          <p:cNvGrpSpPr/>
          <p:nvPr/>
        </p:nvGrpSpPr>
        <p:grpSpPr>
          <a:xfrm>
            <a:off x="581066" y="2215128"/>
            <a:ext cx="1080000" cy="1080000"/>
            <a:chOff x="1873488" y="613959"/>
            <a:chExt cx="1260000" cy="1260000"/>
          </a:xfrm>
        </p:grpSpPr>
        <p:sp>
          <p:nvSpPr>
            <p:cNvPr id="163" name="Овал 162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9179" y="671342"/>
              <a:ext cx="1125389" cy="1125389"/>
            </a:xfrm>
            <a:prstGeom prst="rect">
              <a:avLst/>
            </a:prstGeom>
          </p:spPr>
        </p:pic>
      </p:grpSp>
      <p:grpSp>
        <p:nvGrpSpPr>
          <p:cNvPr id="165" name="Группа 164"/>
          <p:cNvGrpSpPr/>
          <p:nvPr/>
        </p:nvGrpSpPr>
        <p:grpSpPr>
          <a:xfrm>
            <a:off x="605708" y="3365535"/>
            <a:ext cx="1080000" cy="1080000"/>
            <a:chOff x="1873488" y="613959"/>
            <a:chExt cx="1260000" cy="1260000"/>
          </a:xfrm>
        </p:grpSpPr>
        <p:sp>
          <p:nvSpPr>
            <p:cNvPr id="166" name="Овал 165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466" y="677147"/>
              <a:ext cx="1012044" cy="1065458"/>
            </a:xfrm>
            <a:prstGeom prst="rect">
              <a:avLst/>
            </a:prstGeom>
          </p:spPr>
        </p:pic>
      </p:grpSp>
      <p:grpSp>
        <p:nvGrpSpPr>
          <p:cNvPr id="168" name="Группа 167"/>
          <p:cNvGrpSpPr/>
          <p:nvPr/>
        </p:nvGrpSpPr>
        <p:grpSpPr>
          <a:xfrm>
            <a:off x="614852" y="4508082"/>
            <a:ext cx="1080000" cy="1080000"/>
            <a:chOff x="1873488" y="613959"/>
            <a:chExt cx="1260000" cy="1260000"/>
          </a:xfrm>
        </p:grpSpPr>
        <p:sp>
          <p:nvSpPr>
            <p:cNvPr id="169" name="Овал 168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0" name="Рисунок 16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533" y="635883"/>
              <a:ext cx="1216152" cy="1216152"/>
            </a:xfrm>
            <a:prstGeom prst="rect">
              <a:avLst/>
            </a:prstGeom>
          </p:spPr>
        </p:pic>
      </p:grpSp>
      <p:grpSp>
        <p:nvGrpSpPr>
          <p:cNvPr id="171" name="Группа 170"/>
          <p:cNvGrpSpPr/>
          <p:nvPr/>
        </p:nvGrpSpPr>
        <p:grpSpPr>
          <a:xfrm>
            <a:off x="1721302" y="2193991"/>
            <a:ext cx="1080000" cy="1080000"/>
            <a:chOff x="1873488" y="613959"/>
            <a:chExt cx="1260000" cy="1260000"/>
          </a:xfrm>
        </p:grpSpPr>
        <p:sp>
          <p:nvSpPr>
            <p:cNvPr id="172" name="Овал 171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3" name="Рисунок 17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66214">
              <a:off x="1905533" y="635883"/>
              <a:ext cx="1216152" cy="1216152"/>
            </a:xfrm>
            <a:prstGeom prst="rect">
              <a:avLst/>
            </a:prstGeom>
          </p:spPr>
        </p:pic>
      </p:grpSp>
      <p:grpSp>
        <p:nvGrpSpPr>
          <p:cNvPr id="174" name="Группа 173"/>
          <p:cNvGrpSpPr/>
          <p:nvPr/>
        </p:nvGrpSpPr>
        <p:grpSpPr>
          <a:xfrm>
            <a:off x="2846989" y="3294940"/>
            <a:ext cx="1080000" cy="1080000"/>
            <a:chOff x="1873488" y="613959"/>
            <a:chExt cx="1260000" cy="1260000"/>
          </a:xfrm>
        </p:grpSpPr>
        <p:sp>
          <p:nvSpPr>
            <p:cNvPr id="175" name="Овал 174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6" name="Рисунок 17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533" y="716880"/>
              <a:ext cx="1154854" cy="1154854"/>
            </a:xfrm>
            <a:prstGeom prst="rect">
              <a:avLst/>
            </a:prstGeom>
          </p:spPr>
        </p:pic>
      </p:grpSp>
      <p:grpSp>
        <p:nvGrpSpPr>
          <p:cNvPr id="177" name="Группа 176"/>
          <p:cNvGrpSpPr/>
          <p:nvPr/>
        </p:nvGrpSpPr>
        <p:grpSpPr>
          <a:xfrm>
            <a:off x="3963457" y="2148932"/>
            <a:ext cx="1080000" cy="1080000"/>
            <a:chOff x="1873488" y="613959"/>
            <a:chExt cx="1260000" cy="1260000"/>
          </a:xfrm>
        </p:grpSpPr>
        <p:sp>
          <p:nvSpPr>
            <p:cNvPr id="178" name="Овал 177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533" y="635883"/>
              <a:ext cx="1216152" cy="1216152"/>
            </a:xfrm>
            <a:prstGeom prst="rect">
              <a:avLst/>
            </a:prstGeom>
          </p:spPr>
        </p:pic>
      </p:grpSp>
      <p:grpSp>
        <p:nvGrpSpPr>
          <p:cNvPr id="180" name="Группа 179"/>
          <p:cNvGrpSpPr/>
          <p:nvPr/>
        </p:nvGrpSpPr>
        <p:grpSpPr>
          <a:xfrm>
            <a:off x="5113174" y="1030904"/>
            <a:ext cx="1080000" cy="1080000"/>
            <a:chOff x="1873488" y="613959"/>
            <a:chExt cx="1260000" cy="1260000"/>
          </a:xfrm>
        </p:grpSpPr>
        <p:sp>
          <p:nvSpPr>
            <p:cNvPr id="181" name="Овал 180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2" name="Рисунок 18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533" y="635883"/>
              <a:ext cx="1216152" cy="1216152"/>
            </a:xfrm>
            <a:prstGeom prst="rect">
              <a:avLst/>
            </a:prstGeom>
          </p:spPr>
        </p:pic>
      </p:grpSp>
      <p:grpSp>
        <p:nvGrpSpPr>
          <p:cNvPr id="183" name="Группа 182"/>
          <p:cNvGrpSpPr/>
          <p:nvPr/>
        </p:nvGrpSpPr>
        <p:grpSpPr>
          <a:xfrm>
            <a:off x="5095474" y="2179620"/>
            <a:ext cx="1080000" cy="1080000"/>
            <a:chOff x="1873488" y="613959"/>
            <a:chExt cx="1260000" cy="1260000"/>
          </a:xfrm>
        </p:grpSpPr>
        <p:sp>
          <p:nvSpPr>
            <p:cNvPr id="184" name="Овал 183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5" name="Рисунок 18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743" y="737663"/>
              <a:ext cx="975375" cy="975375"/>
            </a:xfrm>
            <a:prstGeom prst="rect">
              <a:avLst/>
            </a:prstGeom>
          </p:spPr>
        </p:pic>
      </p:grpSp>
      <p:grpSp>
        <p:nvGrpSpPr>
          <p:cNvPr id="186" name="Группа 185"/>
          <p:cNvGrpSpPr/>
          <p:nvPr/>
        </p:nvGrpSpPr>
        <p:grpSpPr>
          <a:xfrm>
            <a:off x="5095474" y="3313317"/>
            <a:ext cx="1080000" cy="1080000"/>
            <a:chOff x="1873488" y="613959"/>
            <a:chExt cx="1260000" cy="1260000"/>
          </a:xfrm>
        </p:grpSpPr>
        <p:sp>
          <p:nvSpPr>
            <p:cNvPr id="187" name="Овал 186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8" name="Рисунок 18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816" y="749327"/>
              <a:ext cx="1000108" cy="1000108"/>
            </a:xfrm>
            <a:prstGeom prst="rect">
              <a:avLst/>
            </a:prstGeom>
          </p:spPr>
        </p:pic>
      </p:grpSp>
      <p:grpSp>
        <p:nvGrpSpPr>
          <p:cNvPr id="189" name="Группа 188"/>
          <p:cNvGrpSpPr/>
          <p:nvPr/>
        </p:nvGrpSpPr>
        <p:grpSpPr>
          <a:xfrm>
            <a:off x="5129100" y="4463257"/>
            <a:ext cx="1080000" cy="1080000"/>
            <a:chOff x="1873488" y="613959"/>
            <a:chExt cx="1260000" cy="1260000"/>
          </a:xfrm>
        </p:grpSpPr>
        <p:sp>
          <p:nvSpPr>
            <p:cNvPr id="190" name="Овал 189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1" name="Рисунок 19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533" y="635883"/>
              <a:ext cx="1216152" cy="1216152"/>
            </a:xfrm>
            <a:prstGeom prst="rect">
              <a:avLst/>
            </a:prstGeom>
          </p:spPr>
        </p:pic>
      </p:grpSp>
      <p:grpSp>
        <p:nvGrpSpPr>
          <p:cNvPr id="192" name="Группа 191"/>
          <p:cNvGrpSpPr/>
          <p:nvPr/>
        </p:nvGrpSpPr>
        <p:grpSpPr>
          <a:xfrm>
            <a:off x="1713036" y="1052741"/>
            <a:ext cx="1080000" cy="1080000"/>
            <a:chOff x="1873488" y="613959"/>
            <a:chExt cx="1260000" cy="1260000"/>
          </a:xfrm>
        </p:grpSpPr>
        <p:sp>
          <p:nvSpPr>
            <p:cNvPr id="193" name="Овал 192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4" name="Рисунок 19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414" y="693446"/>
              <a:ext cx="1079159" cy="1079159"/>
            </a:xfrm>
            <a:prstGeom prst="rect">
              <a:avLst/>
            </a:prstGeom>
          </p:spPr>
        </p:pic>
      </p:grpSp>
      <p:grpSp>
        <p:nvGrpSpPr>
          <p:cNvPr id="195" name="Группа 194"/>
          <p:cNvGrpSpPr/>
          <p:nvPr/>
        </p:nvGrpSpPr>
        <p:grpSpPr>
          <a:xfrm>
            <a:off x="2857594" y="1053440"/>
            <a:ext cx="1080000" cy="1080000"/>
            <a:chOff x="1873488" y="613959"/>
            <a:chExt cx="1260000" cy="1260000"/>
          </a:xfrm>
        </p:grpSpPr>
        <p:sp>
          <p:nvSpPr>
            <p:cNvPr id="196" name="Овал 195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7" name="Рисунок 19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414" y="693446"/>
              <a:ext cx="1079159" cy="1079159"/>
            </a:xfrm>
            <a:prstGeom prst="rect">
              <a:avLst/>
            </a:prstGeom>
          </p:spPr>
        </p:pic>
      </p:grpSp>
      <p:grpSp>
        <p:nvGrpSpPr>
          <p:cNvPr id="198" name="Группа 197"/>
          <p:cNvGrpSpPr/>
          <p:nvPr/>
        </p:nvGrpSpPr>
        <p:grpSpPr>
          <a:xfrm>
            <a:off x="3989534" y="1046662"/>
            <a:ext cx="1080000" cy="1080000"/>
            <a:chOff x="1873488" y="613959"/>
            <a:chExt cx="1260000" cy="1260000"/>
          </a:xfrm>
        </p:grpSpPr>
        <p:sp>
          <p:nvSpPr>
            <p:cNvPr id="199" name="Овал 198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0" name="Рисунок 19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817" y="692234"/>
              <a:ext cx="1055543" cy="1055543"/>
            </a:xfrm>
            <a:prstGeom prst="rect">
              <a:avLst/>
            </a:prstGeom>
          </p:spPr>
        </p:pic>
      </p:grpSp>
      <p:grpSp>
        <p:nvGrpSpPr>
          <p:cNvPr id="201" name="Группа 200"/>
          <p:cNvGrpSpPr/>
          <p:nvPr/>
        </p:nvGrpSpPr>
        <p:grpSpPr>
          <a:xfrm>
            <a:off x="2846989" y="2178648"/>
            <a:ext cx="1080000" cy="1080000"/>
            <a:chOff x="1873488" y="613959"/>
            <a:chExt cx="1260000" cy="1260000"/>
          </a:xfrm>
        </p:grpSpPr>
        <p:sp>
          <p:nvSpPr>
            <p:cNvPr id="202" name="Овал 201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3" name="Рисунок 20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2368" y="757591"/>
              <a:ext cx="841184" cy="946334"/>
            </a:xfrm>
            <a:prstGeom prst="rect">
              <a:avLst/>
            </a:prstGeom>
          </p:spPr>
        </p:pic>
      </p:grpSp>
      <p:grpSp>
        <p:nvGrpSpPr>
          <p:cNvPr id="204" name="Группа 203"/>
          <p:cNvGrpSpPr/>
          <p:nvPr/>
        </p:nvGrpSpPr>
        <p:grpSpPr>
          <a:xfrm>
            <a:off x="1729950" y="3313317"/>
            <a:ext cx="1080000" cy="1080000"/>
            <a:chOff x="1873488" y="613959"/>
            <a:chExt cx="1260000" cy="1260000"/>
          </a:xfrm>
        </p:grpSpPr>
        <p:sp>
          <p:nvSpPr>
            <p:cNvPr id="205" name="Овал 204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" name="Рисунок 20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572" y="757032"/>
              <a:ext cx="965731" cy="965731"/>
            </a:xfrm>
            <a:prstGeom prst="rect">
              <a:avLst/>
            </a:prstGeom>
          </p:spPr>
        </p:pic>
      </p:grpSp>
      <p:grpSp>
        <p:nvGrpSpPr>
          <p:cNvPr id="207" name="Группа 206"/>
          <p:cNvGrpSpPr/>
          <p:nvPr/>
        </p:nvGrpSpPr>
        <p:grpSpPr>
          <a:xfrm>
            <a:off x="3976843" y="3294940"/>
            <a:ext cx="1080000" cy="1080000"/>
            <a:chOff x="1873488" y="613959"/>
            <a:chExt cx="1260000" cy="1260000"/>
          </a:xfrm>
        </p:grpSpPr>
        <p:sp>
          <p:nvSpPr>
            <p:cNvPr id="208" name="Овал 207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9" name="Рисунок 20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748" y="671801"/>
              <a:ext cx="1147022" cy="1147022"/>
            </a:xfrm>
            <a:prstGeom prst="rect">
              <a:avLst/>
            </a:prstGeom>
          </p:spPr>
        </p:pic>
      </p:grpSp>
      <p:grpSp>
        <p:nvGrpSpPr>
          <p:cNvPr id="210" name="Группа 209"/>
          <p:cNvGrpSpPr/>
          <p:nvPr/>
        </p:nvGrpSpPr>
        <p:grpSpPr>
          <a:xfrm>
            <a:off x="1757013" y="4464707"/>
            <a:ext cx="1080000" cy="1080000"/>
            <a:chOff x="1873488" y="613959"/>
            <a:chExt cx="1260000" cy="1260000"/>
          </a:xfrm>
        </p:grpSpPr>
        <p:sp>
          <p:nvSpPr>
            <p:cNvPr id="211" name="Овал 210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2" name="Рисунок 21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596" y="752708"/>
              <a:ext cx="938280" cy="938280"/>
            </a:xfrm>
            <a:prstGeom prst="rect">
              <a:avLst/>
            </a:prstGeom>
          </p:spPr>
        </p:pic>
      </p:grpSp>
      <p:grpSp>
        <p:nvGrpSpPr>
          <p:cNvPr id="213" name="Группа 212"/>
          <p:cNvGrpSpPr/>
          <p:nvPr/>
        </p:nvGrpSpPr>
        <p:grpSpPr>
          <a:xfrm>
            <a:off x="2894556" y="4470910"/>
            <a:ext cx="1080000" cy="1080000"/>
            <a:chOff x="1873488" y="613959"/>
            <a:chExt cx="1260000" cy="1260000"/>
          </a:xfrm>
        </p:grpSpPr>
        <p:sp>
          <p:nvSpPr>
            <p:cNvPr id="214" name="Овал 213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5" name="Рисунок 21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172" y="731622"/>
              <a:ext cx="1010105" cy="1079159"/>
            </a:xfrm>
            <a:prstGeom prst="rect">
              <a:avLst/>
            </a:prstGeom>
          </p:spPr>
        </p:pic>
      </p:grpSp>
      <p:grpSp>
        <p:nvGrpSpPr>
          <p:cNvPr id="216" name="Группа 215"/>
          <p:cNvGrpSpPr/>
          <p:nvPr/>
        </p:nvGrpSpPr>
        <p:grpSpPr>
          <a:xfrm>
            <a:off x="4006473" y="4490879"/>
            <a:ext cx="1080000" cy="1080000"/>
            <a:chOff x="1873488" y="613959"/>
            <a:chExt cx="1260000" cy="1260000"/>
          </a:xfrm>
        </p:grpSpPr>
        <p:sp>
          <p:nvSpPr>
            <p:cNvPr id="217" name="Овал 216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8" name="Рисунок 21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438" y="713198"/>
              <a:ext cx="1079159" cy="1079159"/>
            </a:xfrm>
            <a:prstGeom prst="rect">
              <a:avLst/>
            </a:prstGeom>
          </p:spPr>
        </p:pic>
      </p:grpSp>
      <p:pic>
        <p:nvPicPr>
          <p:cNvPr id="2" name="Picture 2" descr="https://klike.net/uploads/posts/2022-12/1669952873_7-16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47" y="924272"/>
            <a:ext cx="5816061" cy="4741336"/>
          </a:xfrm>
          <a:prstGeom prst="roundRect">
            <a:avLst>
              <a:gd name="adj" fmla="val 9238"/>
            </a:avLst>
          </a:prstGeom>
          <a:solidFill>
            <a:schemeClr val="bg1"/>
          </a:solidFill>
          <a:ln w="3175" cap="rnd">
            <a:solidFill>
              <a:schemeClr val="bg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  <p:sp>
        <p:nvSpPr>
          <p:cNvPr id="261" name="Скругленный прямоугольник 260"/>
          <p:cNvSpPr/>
          <p:nvPr/>
        </p:nvSpPr>
        <p:spPr>
          <a:xfrm>
            <a:off x="423559" y="919342"/>
            <a:ext cx="5884972" cy="4742064"/>
          </a:xfrm>
          <a:prstGeom prst="roundRect">
            <a:avLst>
              <a:gd name="adj" fmla="val 1010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2" name="Рисунок 261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" t="3477" r="4086" b="5312"/>
          <a:stretch/>
        </p:blipFill>
        <p:spPr>
          <a:xfrm rot="18925655">
            <a:off x="-281554" y="1718088"/>
            <a:ext cx="3234930" cy="3221990"/>
          </a:xfrm>
          <a:prstGeom prst="rect">
            <a:avLst/>
          </a:prstGeom>
        </p:spPr>
      </p:pic>
      <p:pic>
        <p:nvPicPr>
          <p:cNvPr id="263" name="Рисунок 262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" t="3593" r="4172" b="3781"/>
          <a:stretch/>
        </p:blipFill>
        <p:spPr>
          <a:xfrm rot="16436441">
            <a:off x="1207704" y="1281977"/>
            <a:ext cx="2306969" cy="2345155"/>
          </a:xfrm>
          <a:prstGeom prst="rect">
            <a:avLst/>
          </a:prstGeom>
        </p:spPr>
      </p:pic>
      <p:pic>
        <p:nvPicPr>
          <p:cNvPr id="264" name="Рисунок 26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9564">
            <a:off x="3099546" y="1158261"/>
            <a:ext cx="2528242" cy="2528242"/>
          </a:xfrm>
          <a:prstGeom prst="rect">
            <a:avLst/>
          </a:prstGeom>
        </p:spPr>
      </p:pic>
      <p:pic>
        <p:nvPicPr>
          <p:cNvPr id="265" name="Рисунок 26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6248">
            <a:off x="3738885" y="1555737"/>
            <a:ext cx="3491918" cy="3491918"/>
          </a:xfrm>
          <a:prstGeom prst="rect">
            <a:avLst/>
          </a:prstGeom>
        </p:spPr>
      </p:pic>
      <p:sp>
        <p:nvSpPr>
          <p:cNvPr id="124" name="Скругленный прямоугольник 123"/>
          <p:cNvSpPr/>
          <p:nvPr/>
        </p:nvSpPr>
        <p:spPr>
          <a:xfrm>
            <a:off x="279406" y="413261"/>
            <a:ext cx="6145823" cy="5659910"/>
          </a:xfrm>
          <a:prstGeom prst="roundRect">
            <a:avLst>
              <a:gd name="adj" fmla="val 949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5" name="Группа 124"/>
          <p:cNvGrpSpPr/>
          <p:nvPr/>
        </p:nvGrpSpPr>
        <p:grpSpPr>
          <a:xfrm>
            <a:off x="5192704" y="3468327"/>
            <a:ext cx="1080000" cy="1144424"/>
            <a:chOff x="6107553" y="3552626"/>
            <a:chExt cx="1080000" cy="1144424"/>
          </a:xfrm>
        </p:grpSpPr>
        <p:sp>
          <p:nvSpPr>
            <p:cNvPr id="126" name="Скругленный прямоугольник 125"/>
            <p:cNvSpPr/>
            <p:nvPr/>
          </p:nvSpPr>
          <p:spPr>
            <a:xfrm>
              <a:off x="6107553" y="35526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6196459" y="3589054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5172098" y="4734437"/>
            <a:ext cx="1080000" cy="1118482"/>
            <a:chOff x="6086947" y="4818736"/>
            <a:chExt cx="1080000" cy="1118482"/>
          </a:xfrm>
        </p:grpSpPr>
        <p:sp>
          <p:nvSpPr>
            <p:cNvPr id="129" name="Скругленный прямоугольник 128"/>
            <p:cNvSpPr/>
            <p:nvPr/>
          </p:nvSpPr>
          <p:spPr>
            <a:xfrm>
              <a:off x="6086947" y="481873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рямоугольник 129"/>
            <p:cNvSpPr/>
            <p:nvPr/>
          </p:nvSpPr>
          <p:spPr>
            <a:xfrm rot="10800000">
              <a:off x="6204557" y="4829222"/>
              <a:ext cx="88998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1" name="Группа 130"/>
          <p:cNvGrpSpPr/>
          <p:nvPr/>
        </p:nvGrpSpPr>
        <p:grpSpPr>
          <a:xfrm>
            <a:off x="424462" y="4766248"/>
            <a:ext cx="1107996" cy="1080000"/>
            <a:chOff x="1339311" y="4850547"/>
            <a:chExt cx="1107996" cy="1080000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135330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рямоугольник 132"/>
            <p:cNvSpPr/>
            <p:nvPr/>
          </p:nvSpPr>
          <p:spPr>
            <a:xfrm rot="16200000">
              <a:off x="1448315" y="4879121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4" name="Группа 133"/>
          <p:cNvGrpSpPr/>
          <p:nvPr/>
        </p:nvGrpSpPr>
        <p:grpSpPr>
          <a:xfrm>
            <a:off x="3995174" y="4747364"/>
            <a:ext cx="1107996" cy="1080000"/>
            <a:chOff x="4910023" y="4831663"/>
            <a:chExt cx="1107996" cy="1080000"/>
          </a:xfrm>
        </p:grpSpPr>
        <p:sp>
          <p:nvSpPr>
            <p:cNvPr id="137" name="Скругленный прямоугольник 136"/>
            <p:cNvSpPr/>
            <p:nvPr/>
          </p:nvSpPr>
          <p:spPr>
            <a:xfrm>
              <a:off x="4915030" y="483166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Прямоугольник 137"/>
            <p:cNvSpPr/>
            <p:nvPr/>
          </p:nvSpPr>
          <p:spPr>
            <a:xfrm rot="16200000">
              <a:off x="5019027" y="4846107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1627610" y="4766248"/>
            <a:ext cx="1080000" cy="1119246"/>
            <a:chOff x="2542459" y="4850547"/>
            <a:chExt cx="1080000" cy="1119246"/>
          </a:xfrm>
        </p:grpSpPr>
        <p:sp>
          <p:nvSpPr>
            <p:cNvPr id="140" name="Скругленный прямоугольник 139"/>
            <p:cNvSpPr/>
            <p:nvPr/>
          </p:nvSpPr>
          <p:spPr>
            <a:xfrm>
              <a:off x="254245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Прямоугольник 140"/>
            <p:cNvSpPr/>
            <p:nvPr/>
          </p:nvSpPr>
          <p:spPr>
            <a:xfrm rot="10800000">
              <a:off x="2646674" y="4861797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9" name="Группа 218"/>
          <p:cNvGrpSpPr/>
          <p:nvPr/>
        </p:nvGrpSpPr>
        <p:grpSpPr>
          <a:xfrm>
            <a:off x="2823643" y="4741642"/>
            <a:ext cx="1080000" cy="1152523"/>
            <a:chOff x="3738492" y="4825941"/>
            <a:chExt cx="1080000" cy="1152523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3738492" y="482594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Прямоугольник 220"/>
            <p:cNvSpPr/>
            <p:nvPr/>
          </p:nvSpPr>
          <p:spPr>
            <a:xfrm>
              <a:off x="3860632" y="4870468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9" name="Группа 228"/>
          <p:cNvGrpSpPr/>
          <p:nvPr/>
        </p:nvGrpSpPr>
        <p:grpSpPr>
          <a:xfrm>
            <a:off x="449775" y="940427"/>
            <a:ext cx="1107996" cy="1080000"/>
            <a:chOff x="1338247" y="1024725"/>
            <a:chExt cx="1107996" cy="1117241"/>
          </a:xfrm>
        </p:grpSpPr>
        <p:sp>
          <p:nvSpPr>
            <p:cNvPr id="230" name="Скругленный прямоугольник 229"/>
            <p:cNvSpPr/>
            <p:nvPr/>
          </p:nvSpPr>
          <p:spPr>
            <a:xfrm>
              <a:off x="1366061" y="1024725"/>
              <a:ext cx="1080000" cy="1117241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рямоугольник 230"/>
            <p:cNvSpPr/>
            <p:nvPr/>
          </p:nvSpPr>
          <p:spPr>
            <a:xfrm rot="16200000">
              <a:off x="1431906" y="1037590"/>
              <a:ext cx="92067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5" name="Группа 234"/>
          <p:cNvGrpSpPr/>
          <p:nvPr/>
        </p:nvGrpSpPr>
        <p:grpSpPr>
          <a:xfrm>
            <a:off x="1663196" y="945582"/>
            <a:ext cx="1080000" cy="1115706"/>
            <a:chOff x="2551668" y="1029881"/>
            <a:chExt cx="1080000" cy="1115706"/>
          </a:xfrm>
        </p:grpSpPr>
        <p:sp>
          <p:nvSpPr>
            <p:cNvPr id="236" name="Скругленный прямоугольник 235"/>
            <p:cNvSpPr/>
            <p:nvPr/>
          </p:nvSpPr>
          <p:spPr>
            <a:xfrm>
              <a:off x="2551668" y="102988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2668816" y="1037591"/>
              <a:ext cx="88998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3" name="Группа 252"/>
          <p:cNvGrpSpPr/>
          <p:nvPr/>
        </p:nvGrpSpPr>
        <p:grpSpPr>
          <a:xfrm>
            <a:off x="1640090" y="2216060"/>
            <a:ext cx="1107996" cy="1080000"/>
            <a:chOff x="2528562" y="2300359"/>
            <a:chExt cx="1107996" cy="1080000"/>
          </a:xfrm>
        </p:grpSpPr>
        <p:sp>
          <p:nvSpPr>
            <p:cNvPr id="254" name="Скругленный прямоугольник 253"/>
            <p:cNvSpPr/>
            <p:nvPr/>
          </p:nvSpPr>
          <p:spPr>
            <a:xfrm>
              <a:off x="2542459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Прямоугольник 254"/>
            <p:cNvSpPr/>
            <p:nvPr/>
          </p:nvSpPr>
          <p:spPr>
            <a:xfrm rot="5400000">
              <a:off x="2637566" y="2269341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9" name="Группа 258"/>
          <p:cNvGrpSpPr/>
          <p:nvPr/>
        </p:nvGrpSpPr>
        <p:grpSpPr>
          <a:xfrm>
            <a:off x="2836491" y="2202062"/>
            <a:ext cx="1080000" cy="1107996"/>
            <a:chOff x="3724963" y="2286361"/>
            <a:chExt cx="1080000" cy="1107996"/>
          </a:xfrm>
        </p:grpSpPr>
        <p:sp>
          <p:nvSpPr>
            <p:cNvPr id="266" name="Скругленный прямоугольник 265"/>
            <p:cNvSpPr/>
            <p:nvPr/>
          </p:nvSpPr>
          <p:spPr>
            <a:xfrm>
              <a:off x="3724963" y="229227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7" name="Прямоугольник 266"/>
            <p:cNvSpPr/>
            <p:nvPr/>
          </p:nvSpPr>
          <p:spPr>
            <a:xfrm rot="10800000">
              <a:off x="3818153" y="2286361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8" name="Группа 267"/>
          <p:cNvGrpSpPr/>
          <p:nvPr/>
        </p:nvGrpSpPr>
        <p:grpSpPr>
          <a:xfrm>
            <a:off x="4026558" y="2197435"/>
            <a:ext cx="1080000" cy="1122883"/>
            <a:chOff x="4915030" y="2281734"/>
            <a:chExt cx="1080000" cy="1122883"/>
          </a:xfrm>
        </p:grpSpPr>
        <p:sp>
          <p:nvSpPr>
            <p:cNvPr id="269" name="Скругленный прямоугольник 268"/>
            <p:cNvSpPr/>
            <p:nvPr/>
          </p:nvSpPr>
          <p:spPr>
            <a:xfrm>
              <a:off x="4915030" y="2281734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0" name="Прямоугольник 269"/>
            <p:cNvSpPr/>
            <p:nvPr/>
          </p:nvSpPr>
          <p:spPr>
            <a:xfrm>
              <a:off x="5018413" y="2296621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Группа 270"/>
          <p:cNvGrpSpPr/>
          <p:nvPr/>
        </p:nvGrpSpPr>
        <p:grpSpPr>
          <a:xfrm>
            <a:off x="4038358" y="3483187"/>
            <a:ext cx="1080000" cy="1107996"/>
            <a:chOff x="4926830" y="3567486"/>
            <a:chExt cx="1080000" cy="1107996"/>
          </a:xfrm>
        </p:grpSpPr>
        <p:sp>
          <p:nvSpPr>
            <p:cNvPr id="272" name="Скругленный прямоугольник 271"/>
            <p:cNvSpPr/>
            <p:nvPr/>
          </p:nvSpPr>
          <p:spPr>
            <a:xfrm>
              <a:off x="4926830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3" name="Прямоугольник 272"/>
            <p:cNvSpPr/>
            <p:nvPr/>
          </p:nvSpPr>
          <p:spPr>
            <a:xfrm>
              <a:off x="5005478" y="3567486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4" name="Группа 273"/>
          <p:cNvGrpSpPr/>
          <p:nvPr/>
        </p:nvGrpSpPr>
        <p:grpSpPr>
          <a:xfrm>
            <a:off x="2842598" y="945938"/>
            <a:ext cx="1080000" cy="1121186"/>
            <a:chOff x="3731070" y="1030237"/>
            <a:chExt cx="1080000" cy="1121186"/>
          </a:xfrm>
        </p:grpSpPr>
        <p:sp>
          <p:nvSpPr>
            <p:cNvPr id="275" name="Скругленный прямоугольник 274"/>
            <p:cNvSpPr/>
            <p:nvPr/>
          </p:nvSpPr>
          <p:spPr>
            <a:xfrm>
              <a:off x="3731070" y="10302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6" name="Прямоугольник 275"/>
            <p:cNvSpPr/>
            <p:nvPr/>
          </p:nvSpPr>
          <p:spPr>
            <a:xfrm>
              <a:off x="3866021" y="1043427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7" name="Группа 276"/>
          <p:cNvGrpSpPr/>
          <p:nvPr/>
        </p:nvGrpSpPr>
        <p:grpSpPr>
          <a:xfrm>
            <a:off x="2850777" y="3471001"/>
            <a:ext cx="1080000" cy="1107996"/>
            <a:chOff x="3739249" y="3555300"/>
            <a:chExt cx="1080000" cy="1107996"/>
          </a:xfrm>
        </p:grpSpPr>
        <p:sp>
          <p:nvSpPr>
            <p:cNvPr id="278" name="Скругленный прямоугольник 277"/>
            <p:cNvSpPr/>
            <p:nvPr/>
          </p:nvSpPr>
          <p:spPr>
            <a:xfrm>
              <a:off x="3739249" y="356486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9" name="Прямоугольник 278"/>
            <p:cNvSpPr/>
            <p:nvPr/>
          </p:nvSpPr>
          <p:spPr>
            <a:xfrm>
              <a:off x="3862321" y="3555300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0" name="Группа 279"/>
          <p:cNvGrpSpPr/>
          <p:nvPr/>
        </p:nvGrpSpPr>
        <p:grpSpPr>
          <a:xfrm>
            <a:off x="4022000" y="953969"/>
            <a:ext cx="1080000" cy="1121493"/>
            <a:chOff x="4910472" y="1038268"/>
            <a:chExt cx="1080000" cy="1121493"/>
          </a:xfrm>
        </p:grpSpPr>
        <p:sp>
          <p:nvSpPr>
            <p:cNvPr id="281" name="Скругленный прямоугольник 280"/>
            <p:cNvSpPr/>
            <p:nvPr/>
          </p:nvSpPr>
          <p:spPr>
            <a:xfrm>
              <a:off x="4910472" y="103826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рямоугольник 281"/>
            <p:cNvSpPr/>
            <p:nvPr/>
          </p:nvSpPr>
          <p:spPr>
            <a:xfrm>
              <a:off x="5037546" y="1051765"/>
              <a:ext cx="88998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Группа 282"/>
          <p:cNvGrpSpPr/>
          <p:nvPr/>
        </p:nvGrpSpPr>
        <p:grpSpPr>
          <a:xfrm>
            <a:off x="1639989" y="3486538"/>
            <a:ext cx="1107996" cy="1080000"/>
            <a:chOff x="2528461" y="3570837"/>
            <a:chExt cx="1107996" cy="1080000"/>
          </a:xfrm>
        </p:grpSpPr>
        <p:sp>
          <p:nvSpPr>
            <p:cNvPr id="284" name="Скругленный прямоугольник 283"/>
            <p:cNvSpPr/>
            <p:nvPr/>
          </p:nvSpPr>
          <p:spPr>
            <a:xfrm>
              <a:off x="2551668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" name="Прямоугольник 284"/>
            <p:cNvSpPr/>
            <p:nvPr/>
          </p:nvSpPr>
          <p:spPr>
            <a:xfrm rot="16200000">
              <a:off x="2637465" y="3556839"/>
              <a:ext cx="88998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6" name="Группа 285"/>
          <p:cNvGrpSpPr/>
          <p:nvPr/>
        </p:nvGrpSpPr>
        <p:grpSpPr>
          <a:xfrm>
            <a:off x="459612" y="2216060"/>
            <a:ext cx="1107996" cy="1080000"/>
            <a:chOff x="1348084" y="2300359"/>
            <a:chExt cx="1107996" cy="1080000"/>
          </a:xfrm>
        </p:grpSpPr>
        <p:sp>
          <p:nvSpPr>
            <p:cNvPr id="287" name="Скругленный прямоугольник 286"/>
            <p:cNvSpPr/>
            <p:nvPr/>
          </p:nvSpPr>
          <p:spPr>
            <a:xfrm>
              <a:off x="1366061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" name="Прямоугольник 287"/>
            <p:cNvSpPr/>
            <p:nvPr/>
          </p:nvSpPr>
          <p:spPr>
            <a:xfrm rot="16200000">
              <a:off x="1457088" y="2294766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9" name="Группа 288"/>
          <p:cNvGrpSpPr/>
          <p:nvPr/>
        </p:nvGrpSpPr>
        <p:grpSpPr>
          <a:xfrm>
            <a:off x="5220142" y="2169060"/>
            <a:ext cx="1080000" cy="1107996"/>
            <a:chOff x="6108614" y="2253359"/>
            <a:chExt cx="1080000" cy="1107996"/>
          </a:xfrm>
        </p:grpSpPr>
        <p:sp>
          <p:nvSpPr>
            <p:cNvPr id="290" name="Скругленный прямоугольник 289"/>
            <p:cNvSpPr/>
            <p:nvPr/>
          </p:nvSpPr>
          <p:spPr>
            <a:xfrm>
              <a:off x="6108614" y="226735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" name="Прямоугольник 290"/>
            <p:cNvSpPr/>
            <p:nvPr/>
          </p:nvSpPr>
          <p:spPr>
            <a:xfrm>
              <a:off x="6173166" y="2253359"/>
              <a:ext cx="88998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2" name="Группа 291"/>
          <p:cNvGrpSpPr/>
          <p:nvPr/>
        </p:nvGrpSpPr>
        <p:grpSpPr>
          <a:xfrm>
            <a:off x="473610" y="3454329"/>
            <a:ext cx="1080000" cy="1116825"/>
            <a:chOff x="1362082" y="3538628"/>
            <a:chExt cx="1080000" cy="1116825"/>
          </a:xfrm>
        </p:grpSpPr>
        <p:sp>
          <p:nvSpPr>
            <p:cNvPr id="293" name="Скругленный прямоугольник 292"/>
            <p:cNvSpPr/>
            <p:nvPr/>
          </p:nvSpPr>
          <p:spPr>
            <a:xfrm>
              <a:off x="1362082" y="357545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" name="Прямоугольник 293"/>
            <p:cNvSpPr/>
            <p:nvPr/>
          </p:nvSpPr>
          <p:spPr>
            <a:xfrm rot="9168383">
              <a:off x="1451813" y="3538628"/>
              <a:ext cx="88998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Группа 294"/>
          <p:cNvGrpSpPr/>
          <p:nvPr/>
        </p:nvGrpSpPr>
        <p:grpSpPr>
          <a:xfrm>
            <a:off x="5201402" y="933413"/>
            <a:ext cx="1080000" cy="1107996"/>
            <a:chOff x="6089874" y="1017712"/>
            <a:chExt cx="1080000" cy="1107996"/>
          </a:xfrm>
        </p:grpSpPr>
        <p:sp>
          <p:nvSpPr>
            <p:cNvPr id="296" name="Скругленный прямоугольник 295"/>
            <p:cNvSpPr/>
            <p:nvPr/>
          </p:nvSpPr>
          <p:spPr>
            <a:xfrm>
              <a:off x="6089874" y="1021342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7" name="Прямоугольник 296"/>
            <p:cNvSpPr/>
            <p:nvPr/>
          </p:nvSpPr>
          <p:spPr>
            <a:xfrm rot="8661269">
              <a:off x="6176157" y="1017712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8" name="Штриховая стрелка вправо 297"/>
          <p:cNvSpPr/>
          <p:nvPr/>
        </p:nvSpPr>
        <p:spPr>
          <a:xfrm rot="5400000">
            <a:off x="2040853" y="605745"/>
            <a:ext cx="387844" cy="226131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33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</p:childTnLst>
        </p:cTn>
      </p:par>
    </p:tnLst>
    <p:bldLst>
      <p:bldP spid="261" grpId="0" animBg="1"/>
      <p:bldP spid="124" grpId="0" animBg="1"/>
      <p:bldP spid="29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8E0CAA1-E2CE-4182-BF63-EE2807800B19}"/>
</file>

<file path=customXml/itemProps2.xml><?xml version="1.0" encoding="utf-8"?>
<ds:datastoreItem xmlns:ds="http://schemas.openxmlformats.org/officeDocument/2006/customXml" ds:itemID="{F8342692-34EC-4C30-8C87-5181E1EBACF1}"/>
</file>

<file path=customXml/itemProps3.xml><?xml version="1.0" encoding="utf-8"?>
<ds:datastoreItem xmlns:ds="http://schemas.openxmlformats.org/officeDocument/2006/customXml" ds:itemID="{5AA8AF44-1864-4BBF-B8E4-799E1A75604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2026-01-12T19:07:23Z</dcterms:created>
  <dcterms:modified xsi:type="dcterms:W3CDTF">2026-01-12T19:07:36Z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