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5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3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2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7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8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5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6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7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1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4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6963508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494692" y="413239"/>
            <a:ext cx="5081954" cy="5969977"/>
            <a:chOff x="931985" y="395654"/>
            <a:chExt cx="5081954" cy="5969977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931985" y="395654"/>
              <a:ext cx="5081954" cy="5969977"/>
            </a:xfrm>
            <a:prstGeom prst="roundRect">
              <a:avLst>
                <a:gd name="adj" fmla="val 934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1134207" y="545124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134207" y="1705701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134207" y="2860493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207" y="4015285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134207" y="5164061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499337" y="1705701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316772" y="2860493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316772" y="1702808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16772" y="545124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499337" y="551679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499337" y="2860493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316772" y="4015285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316772" y="5164061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499337" y="4015285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681902" y="5164061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681902" y="551679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681902" y="1702808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681902" y="2840642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499337" y="5164061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681902" y="4015285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678914" y="533264"/>
            <a:ext cx="1116000" cy="1116000"/>
            <a:chOff x="209559" y="800098"/>
            <a:chExt cx="1116000" cy="1116000"/>
          </a:xfrm>
        </p:grpSpPr>
        <p:sp>
          <p:nvSpPr>
            <p:cNvPr id="24" name="Овал 23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28" y="1008930"/>
              <a:ext cx="824452" cy="80203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677131" y="1693559"/>
            <a:ext cx="1116000" cy="1116000"/>
            <a:chOff x="209559" y="800098"/>
            <a:chExt cx="1116000" cy="1116000"/>
          </a:xfrm>
        </p:grpSpPr>
        <p:sp>
          <p:nvSpPr>
            <p:cNvPr id="28" name="Овал 27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677131" y="2860078"/>
            <a:ext cx="1116000" cy="1116000"/>
            <a:chOff x="209559" y="800098"/>
            <a:chExt cx="1116000" cy="1116000"/>
          </a:xfrm>
        </p:grpSpPr>
        <p:sp>
          <p:nvSpPr>
            <p:cNvPr id="31" name="Овал 30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1696914" y="4014870"/>
            <a:ext cx="1116000" cy="1116000"/>
            <a:chOff x="209559" y="800098"/>
            <a:chExt cx="1116000" cy="1116000"/>
          </a:xfrm>
        </p:grpSpPr>
        <p:sp>
          <p:nvSpPr>
            <p:cNvPr id="34" name="Овал 33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677131" y="5190356"/>
            <a:ext cx="1116000" cy="1116000"/>
            <a:chOff x="209559" y="800098"/>
            <a:chExt cx="1116000" cy="1116000"/>
          </a:xfrm>
        </p:grpSpPr>
        <p:sp>
          <p:nvSpPr>
            <p:cNvPr id="37" name="Овал 36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25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861479" y="2842078"/>
            <a:ext cx="1116000" cy="1116000"/>
            <a:chOff x="209559" y="800098"/>
            <a:chExt cx="1116000" cy="1116000"/>
          </a:xfrm>
        </p:grpSpPr>
        <p:sp>
          <p:nvSpPr>
            <p:cNvPr id="40" name="Овал 39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1" y="933485"/>
              <a:ext cx="920295" cy="92029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4062044" y="1684393"/>
            <a:ext cx="1116000" cy="1116000"/>
            <a:chOff x="209559" y="800098"/>
            <a:chExt cx="1116000" cy="1116000"/>
          </a:xfrm>
        </p:grpSpPr>
        <p:sp>
          <p:nvSpPr>
            <p:cNvPr id="43" name="Овал 42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33" y="879636"/>
              <a:ext cx="920295" cy="92029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4044043" y="3998987"/>
            <a:ext cx="1116000" cy="1116000"/>
            <a:chOff x="209559" y="800098"/>
            <a:chExt cx="1116000" cy="1116000"/>
          </a:xfrm>
        </p:grpSpPr>
        <p:sp>
          <p:nvSpPr>
            <p:cNvPr id="46" name="Овал 45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0" t="14058" r="9281" b="12949"/>
            <a:stretch/>
          </p:blipFill>
          <p:spPr>
            <a:xfrm>
              <a:off x="349929" y="925817"/>
              <a:ext cx="871255" cy="782516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5226609" y="533264"/>
            <a:ext cx="1116000" cy="1116000"/>
            <a:chOff x="209559" y="800098"/>
            <a:chExt cx="1116000" cy="1116000"/>
          </a:xfrm>
        </p:grpSpPr>
        <p:sp>
          <p:nvSpPr>
            <p:cNvPr id="49" name="Овал 48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905235"/>
              <a:ext cx="920295" cy="905725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5244609" y="5163646"/>
            <a:ext cx="1116000" cy="1116000"/>
            <a:chOff x="209559" y="800098"/>
            <a:chExt cx="1116000" cy="1116000"/>
          </a:xfrm>
        </p:grpSpPr>
        <p:sp>
          <p:nvSpPr>
            <p:cNvPr id="52" name="Овал 51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74" y="924660"/>
              <a:ext cx="879561" cy="87956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870479" y="533264"/>
            <a:ext cx="1116000" cy="1116000"/>
            <a:chOff x="209559" y="800098"/>
            <a:chExt cx="1116000" cy="1116000"/>
          </a:xfrm>
        </p:grpSpPr>
        <p:sp>
          <p:nvSpPr>
            <p:cNvPr id="55" name="Овал 54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044043" y="538914"/>
            <a:ext cx="1116000" cy="1116000"/>
            <a:chOff x="209559" y="800098"/>
            <a:chExt cx="1116000" cy="1116000"/>
          </a:xfrm>
        </p:grpSpPr>
        <p:sp>
          <p:nvSpPr>
            <p:cNvPr id="58" name="Овал 57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855209" y="1685264"/>
            <a:ext cx="1116000" cy="1116000"/>
            <a:chOff x="209559" y="800098"/>
            <a:chExt cx="1116000" cy="1116000"/>
          </a:xfrm>
        </p:grpSpPr>
        <p:sp>
          <p:nvSpPr>
            <p:cNvPr id="61" name="Овал 60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8414"/>
              <a:ext cx="920295" cy="919366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226609" y="1691451"/>
            <a:ext cx="1116000" cy="1116000"/>
            <a:chOff x="209559" y="800098"/>
            <a:chExt cx="1116000" cy="1116000"/>
          </a:xfrm>
        </p:grpSpPr>
        <p:sp>
          <p:nvSpPr>
            <p:cNvPr id="64" name="Овал 63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053044" y="2840227"/>
            <a:ext cx="1116000" cy="1116000"/>
            <a:chOff x="209559" y="800098"/>
            <a:chExt cx="1116000" cy="1116000"/>
          </a:xfrm>
        </p:grpSpPr>
        <p:sp>
          <p:nvSpPr>
            <p:cNvPr id="67" name="Овал 66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5242617" y="2848455"/>
            <a:ext cx="1116000" cy="1116000"/>
            <a:chOff x="209559" y="800098"/>
            <a:chExt cx="1116000" cy="1116000"/>
          </a:xfrm>
        </p:grpSpPr>
        <p:sp>
          <p:nvSpPr>
            <p:cNvPr id="70" name="Овал 69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6" y="897950"/>
              <a:ext cx="893191" cy="920295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2866191" y="4026854"/>
            <a:ext cx="1116000" cy="1116000"/>
            <a:chOff x="209559" y="800098"/>
            <a:chExt cx="1116000" cy="1116000"/>
          </a:xfrm>
        </p:grpSpPr>
        <p:sp>
          <p:nvSpPr>
            <p:cNvPr id="73" name="Овал 72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51989" y="3998987"/>
            <a:ext cx="1116000" cy="1116000"/>
            <a:chOff x="209559" y="800098"/>
            <a:chExt cx="1116000" cy="1116000"/>
          </a:xfrm>
        </p:grpSpPr>
        <p:sp>
          <p:nvSpPr>
            <p:cNvPr id="76" name="Овал 75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2855209" y="5177983"/>
            <a:ext cx="1116000" cy="1116000"/>
            <a:chOff x="209559" y="800098"/>
            <a:chExt cx="1116000" cy="1116000"/>
          </a:xfrm>
        </p:grpSpPr>
        <p:sp>
          <p:nvSpPr>
            <p:cNvPr id="79" name="Овал 78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64" y="883613"/>
              <a:ext cx="911342" cy="91134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4062043" y="5170624"/>
            <a:ext cx="1116000" cy="1116000"/>
            <a:chOff x="209559" y="800098"/>
            <a:chExt cx="1116000" cy="1116000"/>
          </a:xfrm>
        </p:grpSpPr>
        <p:sp>
          <p:nvSpPr>
            <p:cNvPr id="82" name="Овал 81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43" y="905309"/>
              <a:ext cx="910478" cy="920295"/>
            </a:xfrm>
            <a:prstGeom prst="rect">
              <a:avLst/>
            </a:prstGeom>
          </p:spPr>
        </p:pic>
      </p:grpSp>
      <p:pic>
        <p:nvPicPr>
          <p:cNvPr id="140" name="Рисунок 1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20" y="3508430"/>
            <a:ext cx="3024914" cy="3024914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" y="5990466"/>
            <a:ext cx="894759" cy="774280"/>
          </a:xfrm>
          <a:prstGeom prst="rect">
            <a:avLst/>
          </a:prstGeom>
        </p:spPr>
      </p:pic>
      <p:pic>
        <p:nvPicPr>
          <p:cNvPr id="144" name="Picture 2" descr="https://catherineasquithgallery.com/uploads/posts/2021-02/1614515416_34-p-bukvi-na-belom-fone-34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24" y="533264"/>
            <a:ext cx="4879730" cy="5773092"/>
          </a:xfrm>
          <a:prstGeom prst="roundRect">
            <a:avLst>
              <a:gd name="adj" fmla="val 7213"/>
            </a:avLst>
          </a:prstGeom>
          <a:solidFill>
            <a:schemeClr val="bg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45" name="Скругленный прямоугольник 144"/>
          <p:cNvSpPr/>
          <p:nvPr/>
        </p:nvSpPr>
        <p:spPr>
          <a:xfrm>
            <a:off x="1487611" y="407629"/>
            <a:ext cx="5081954" cy="5969977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6" name="Рисунок 145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3660" r="3287" b="4227"/>
          <a:stretch/>
        </p:blipFill>
        <p:spPr>
          <a:xfrm rot="18971088">
            <a:off x="883129" y="1416259"/>
            <a:ext cx="4035975" cy="3987948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87116" y="681274"/>
            <a:ext cx="3047595" cy="3047595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4815" r="4460" b="4114"/>
          <a:stretch/>
        </p:blipFill>
        <p:spPr>
          <a:xfrm rot="16200000">
            <a:off x="2932647" y="3096089"/>
            <a:ext cx="2948474" cy="2920485"/>
          </a:xfrm>
          <a:prstGeom prst="rect">
            <a:avLst/>
          </a:prstGeom>
        </p:spPr>
      </p:pic>
      <p:sp>
        <p:nvSpPr>
          <p:cNvPr id="149" name="Скругленный прямоугольник 148"/>
          <p:cNvSpPr/>
          <p:nvPr/>
        </p:nvSpPr>
        <p:spPr>
          <a:xfrm>
            <a:off x="1494692" y="402019"/>
            <a:ext cx="5081954" cy="5969977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0" name="Группа 149"/>
          <p:cNvGrpSpPr/>
          <p:nvPr/>
        </p:nvGrpSpPr>
        <p:grpSpPr>
          <a:xfrm>
            <a:off x="1633222" y="4802138"/>
            <a:ext cx="1080000" cy="1136570"/>
            <a:chOff x="1353309" y="4850547"/>
            <a:chExt cx="1080000" cy="1136570"/>
          </a:xfrm>
        </p:grpSpPr>
        <p:sp>
          <p:nvSpPr>
            <p:cNvPr id="151" name="Скругленный прямоугольник 150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0800000">
              <a:off x="1542892" y="487912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5189936" y="4783254"/>
            <a:ext cx="1107996" cy="1080000"/>
            <a:chOff x="4910023" y="4831663"/>
            <a:chExt cx="1107996" cy="1080000"/>
          </a:xfrm>
        </p:grpSpPr>
        <p:sp>
          <p:nvSpPr>
            <p:cNvPr id="154" name="Скругленный прямоугольник 153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 154"/>
            <p:cNvSpPr/>
            <p:nvPr/>
          </p:nvSpPr>
          <p:spPr>
            <a:xfrm rot="5400000">
              <a:off x="5113604" y="4846107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2822372" y="4802138"/>
            <a:ext cx="1080000" cy="1119246"/>
            <a:chOff x="2542459" y="4850547"/>
            <a:chExt cx="1080000" cy="1119246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2741251" y="4861797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9" name="Группа 158"/>
          <p:cNvGrpSpPr/>
          <p:nvPr/>
        </p:nvGrpSpPr>
        <p:grpSpPr>
          <a:xfrm>
            <a:off x="4018405" y="4777532"/>
            <a:ext cx="1080000" cy="1152523"/>
            <a:chOff x="3738492" y="4825941"/>
            <a:chExt cx="1080000" cy="1152523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955209" y="4870468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1672351" y="976317"/>
            <a:ext cx="1080000" cy="1120861"/>
            <a:chOff x="1366061" y="1024726"/>
            <a:chExt cx="1080000" cy="1120861"/>
          </a:xfrm>
        </p:grpSpPr>
        <p:sp>
          <p:nvSpPr>
            <p:cNvPr id="163" name="Скругленный прямоугольник 162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1541827" y="103759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2857958" y="981472"/>
            <a:ext cx="1080000" cy="1115706"/>
            <a:chOff x="2551668" y="1029881"/>
            <a:chExt cx="1080000" cy="1115706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2763393" y="103759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2848749" y="2220932"/>
            <a:ext cx="1080000" cy="1111018"/>
            <a:chOff x="2542459" y="2269341"/>
            <a:chExt cx="1080000" cy="1111018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2732143" y="226934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Группа 170"/>
          <p:cNvGrpSpPr/>
          <p:nvPr/>
        </p:nvGrpSpPr>
        <p:grpSpPr>
          <a:xfrm>
            <a:off x="4031253" y="2237952"/>
            <a:ext cx="1080000" cy="1107996"/>
            <a:chOff x="3724963" y="2286361"/>
            <a:chExt cx="1080000" cy="1107996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3912730" y="228636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5221320" y="2233325"/>
            <a:ext cx="1080000" cy="1122883"/>
            <a:chOff x="4915030" y="2281734"/>
            <a:chExt cx="1080000" cy="1122883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112990" y="229662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5202764" y="3522428"/>
            <a:ext cx="1110356" cy="1080000"/>
            <a:chOff x="4896474" y="3570837"/>
            <a:chExt cx="1110356" cy="108000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 rot="15894230">
              <a:off x="5100055" y="3567486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4037360" y="981828"/>
            <a:ext cx="1080000" cy="1121186"/>
            <a:chOff x="3731070" y="1030237"/>
            <a:chExt cx="1080000" cy="1121186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3960598" y="1043427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4045539" y="3516452"/>
            <a:ext cx="1122064" cy="1080000"/>
            <a:chOff x="3739249" y="3564861"/>
            <a:chExt cx="1122064" cy="108000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 rot="5597530">
              <a:off x="3956898" y="3555300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5216762" y="989859"/>
            <a:ext cx="1080000" cy="1121493"/>
            <a:chOff x="4910472" y="1038268"/>
            <a:chExt cx="1080000" cy="1121493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5132123" y="1051765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2857958" y="3508430"/>
            <a:ext cx="1080000" cy="1107996"/>
            <a:chOff x="2551668" y="3556839"/>
            <a:chExt cx="1080000" cy="1107996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2727233" y="3556839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1654374" y="2251950"/>
            <a:ext cx="1107996" cy="1080000"/>
            <a:chOff x="1348084" y="2300359"/>
            <a:chExt cx="1107996" cy="108000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 rot="16200000">
              <a:off x="1551665" y="2294766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1668372" y="3490219"/>
            <a:ext cx="1080000" cy="1116825"/>
            <a:chOff x="1362082" y="3538628"/>
            <a:chExt cx="1080000" cy="1116825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 rot="9168383">
              <a:off x="1546390" y="3538628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8" name="Штриховая стрелка вправо 197"/>
          <p:cNvSpPr/>
          <p:nvPr/>
        </p:nvSpPr>
        <p:spPr>
          <a:xfrm rot="5400000">
            <a:off x="2041207" y="627982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7893" r="17085" b="8902"/>
          <a:stretch/>
        </p:blipFill>
        <p:spPr>
          <a:xfrm>
            <a:off x="1814906" y="514110"/>
            <a:ext cx="4176346" cy="57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145" grpId="0" animBg="1"/>
      <p:bldP spid="149" grpId="0" animBg="1"/>
      <p:bldP spid="19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982304-E9AD-4218-B670-35BA293EAAE5}"/>
</file>

<file path=customXml/itemProps2.xml><?xml version="1.0" encoding="utf-8"?>
<ds:datastoreItem xmlns:ds="http://schemas.openxmlformats.org/officeDocument/2006/customXml" ds:itemID="{F73FA1C2-A00D-4BE0-A6E2-F9BA75280E2C}"/>
</file>

<file path=customXml/itemProps3.xml><?xml version="1.0" encoding="utf-8"?>
<ds:datastoreItem xmlns:ds="http://schemas.openxmlformats.org/officeDocument/2006/customXml" ds:itemID="{7DBE93FD-CCBF-4154-8E87-3D537E8EE107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2026-01-12T18:13:04Z</dcterms:created>
  <dcterms:modified xsi:type="dcterms:W3CDTF">2026-01-12T18:57:57Z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