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1D70-7AB4-4BD9-9849-3F469129490C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41AAD-4BA7-4DDA-908D-CAD183414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757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1D70-7AB4-4BD9-9849-3F469129490C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41AAD-4BA7-4DDA-908D-CAD183414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931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1D70-7AB4-4BD9-9849-3F469129490C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41AAD-4BA7-4DDA-908D-CAD183414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626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1D70-7AB4-4BD9-9849-3F469129490C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41AAD-4BA7-4DDA-908D-CAD183414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077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1D70-7AB4-4BD9-9849-3F469129490C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41AAD-4BA7-4DDA-908D-CAD183414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287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1D70-7AB4-4BD9-9849-3F469129490C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41AAD-4BA7-4DDA-908D-CAD183414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0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1D70-7AB4-4BD9-9849-3F469129490C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41AAD-4BA7-4DDA-908D-CAD183414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156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1D70-7AB4-4BD9-9849-3F469129490C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41AAD-4BA7-4DDA-908D-CAD183414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96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1D70-7AB4-4BD9-9849-3F469129490C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41AAD-4BA7-4DDA-908D-CAD183414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775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1D70-7AB4-4BD9-9849-3F469129490C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41AAD-4BA7-4DDA-908D-CAD183414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012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1D70-7AB4-4BD9-9849-3F469129490C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41AAD-4BA7-4DDA-908D-CAD183414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142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61D70-7AB4-4BD9-9849-3F469129490C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41AAD-4BA7-4DDA-908D-CAD183414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73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Рисунок 1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38" y="0"/>
            <a:ext cx="12262338" cy="6963508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1494692" y="413239"/>
            <a:ext cx="5081954" cy="5969977"/>
            <a:chOff x="931985" y="395654"/>
            <a:chExt cx="5081954" cy="5969977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931985" y="395654"/>
              <a:ext cx="5081954" cy="5969977"/>
            </a:xfrm>
            <a:prstGeom prst="roundRect">
              <a:avLst>
                <a:gd name="adj" fmla="val 9340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Овал 2"/>
            <p:cNvSpPr/>
            <p:nvPr/>
          </p:nvSpPr>
          <p:spPr>
            <a:xfrm>
              <a:off x="1134207" y="545124"/>
              <a:ext cx="1080000" cy="10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1134207" y="1705701"/>
              <a:ext cx="1080000" cy="10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1134207" y="2860493"/>
              <a:ext cx="1080000" cy="10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1134207" y="4015285"/>
              <a:ext cx="1080000" cy="10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1134207" y="5164061"/>
              <a:ext cx="1080000" cy="10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3499337" y="1705701"/>
              <a:ext cx="1080000" cy="10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2316772" y="2860493"/>
              <a:ext cx="1080000" cy="10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2316772" y="1702808"/>
              <a:ext cx="1080000" cy="10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316772" y="545124"/>
              <a:ext cx="1080000" cy="10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3499337" y="551679"/>
              <a:ext cx="1080000" cy="10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499337" y="2860493"/>
              <a:ext cx="1080000" cy="10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2316772" y="4015285"/>
              <a:ext cx="1080000" cy="10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2316772" y="5164061"/>
              <a:ext cx="1080000" cy="10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3499337" y="4015285"/>
              <a:ext cx="1080000" cy="10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4681902" y="5164061"/>
              <a:ext cx="1080000" cy="10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4681902" y="551679"/>
              <a:ext cx="1080000" cy="10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4681902" y="1702808"/>
              <a:ext cx="1080000" cy="10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4681902" y="2840642"/>
              <a:ext cx="1080000" cy="10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3499337" y="5164061"/>
              <a:ext cx="1080000" cy="10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4681902" y="4015285"/>
              <a:ext cx="1080000" cy="1080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1678914" y="533264"/>
            <a:ext cx="1116000" cy="1116000"/>
            <a:chOff x="209559" y="800098"/>
            <a:chExt cx="1116000" cy="1116000"/>
          </a:xfrm>
        </p:grpSpPr>
        <p:sp>
          <p:nvSpPr>
            <p:cNvPr id="24" name="Овал 23"/>
            <p:cNvSpPr/>
            <p:nvPr/>
          </p:nvSpPr>
          <p:spPr>
            <a:xfrm>
              <a:off x="209559" y="800098"/>
              <a:ext cx="1116000" cy="1116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628" y="1008930"/>
              <a:ext cx="824452" cy="802030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1677131" y="1693559"/>
            <a:ext cx="1116000" cy="1116000"/>
            <a:chOff x="209559" y="800098"/>
            <a:chExt cx="1116000" cy="1116000"/>
          </a:xfrm>
        </p:grpSpPr>
        <p:sp>
          <p:nvSpPr>
            <p:cNvPr id="28" name="Овал 27"/>
            <p:cNvSpPr/>
            <p:nvPr/>
          </p:nvSpPr>
          <p:spPr>
            <a:xfrm>
              <a:off x="209559" y="800098"/>
              <a:ext cx="1116000" cy="1116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411" y="897950"/>
              <a:ext cx="920295" cy="920295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1677131" y="2860078"/>
            <a:ext cx="1116000" cy="1116000"/>
            <a:chOff x="209559" y="800098"/>
            <a:chExt cx="1116000" cy="1116000"/>
          </a:xfrm>
        </p:grpSpPr>
        <p:sp>
          <p:nvSpPr>
            <p:cNvPr id="31" name="Овал 30"/>
            <p:cNvSpPr/>
            <p:nvPr/>
          </p:nvSpPr>
          <p:spPr>
            <a:xfrm>
              <a:off x="209559" y="800098"/>
              <a:ext cx="1116000" cy="1116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411" y="897950"/>
              <a:ext cx="920295" cy="920295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1696914" y="4014870"/>
            <a:ext cx="1116000" cy="1116000"/>
            <a:chOff x="209559" y="800098"/>
            <a:chExt cx="1116000" cy="1116000"/>
          </a:xfrm>
        </p:grpSpPr>
        <p:sp>
          <p:nvSpPr>
            <p:cNvPr id="34" name="Овал 33"/>
            <p:cNvSpPr/>
            <p:nvPr/>
          </p:nvSpPr>
          <p:spPr>
            <a:xfrm>
              <a:off x="209559" y="800098"/>
              <a:ext cx="1116000" cy="1116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411" y="897950"/>
              <a:ext cx="920295" cy="920295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1677131" y="5190356"/>
            <a:ext cx="1116000" cy="1116000"/>
            <a:chOff x="209559" y="800098"/>
            <a:chExt cx="1116000" cy="1116000"/>
          </a:xfrm>
        </p:grpSpPr>
        <p:sp>
          <p:nvSpPr>
            <p:cNvPr id="37" name="Овал 36"/>
            <p:cNvSpPr/>
            <p:nvPr/>
          </p:nvSpPr>
          <p:spPr>
            <a:xfrm>
              <a:off x="209559" y="800098"/>
              <a:ext cx="1116000" cy="1116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925" y="897950"/>
              <a:ext cx="920295" cy="920295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2861479" y="2842078"/>
            <a:ext cx="1116000" cy="1116000"/>
            <a:chOff x="209559" y="800098"/>
            <a:chExt cx="1116000" cy="1116000"/>
          </a:xfrm>
        </p:grpSpPr>
        <p:sp>
          <p:nvSpPr>
            <p:cNvPr id="40" name="Овал 39"/>
            <p:cNvSpPr/>
            <p:nvPr/>
          </p:nvSpPr>
          <p:spPr>
            <a:xfrm>
              <a:off x="209559" y="800098"/>
              <a:ext cx="1116000" cy="1116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411" y="933485"/>
              <a:ext cx="920295" cy="920295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4062044" y="1684393"/>
            <a:ext cx="1116000" cy="1116000"/>
            <a:chOff x="209559" y="800098"/>
            <a:chExt cx="1116000" cy="1116000"/>
          </a:xfrm>
        </p:grpSpPr>
        <p:sp>
          <p:nvSpPr>
            <p:cNvPr id="43" name="Овал 42"/>
            <p:cNvSpPr/>
            <p:nvPr/>
          </p:nvSpPr>
          <p:spPr>
            <a:xfrm>
              <a:off x="209559" y="800098"/>
              <a:ext cx="1116000" cy="1116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733" y="879636"/>
              <a:ext cx="920295" cy="920295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4044043" y="3998987"/>
            <a:ext cx="1116000" cy="1116000"/>
            <a:chOff x="209559" y="800098"/>
            <a:chExt cx="1116000" cy="1116000"/>
          </a:xfrm>
        </p:grpSpPr>
        <p:sp>
          <p:nvSpPr>
            <p:cNvPr id="46" name="Овал 45"/>
            <p:cNvSpPr/>
            <p:nvPr/>
          </p:nvSpPr>
          <p:spPr>
            <a:xfrm>
              <a:off x="209559" y="800098"/>
              <a:ext cx="1116000" cy="1116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50" t="14058" r="9281" b="12949"/>
            <a:stretch/>
          </p:blipFill>
          <p:spPr>
            <a:xfrm>
              <a:off x="349929" y="925817"/>
              <a:ext cx="871255" cy="782516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5226609" y="533264"/>
            <a:ext cx="1116000" cy="1116000"/>
            <a:chOff x="209559" y="800098"/>
            <a:chExt cx="1116000" cy="1116000"/>
          </a:xfrm>
        </p:grpSpPr>
        <p:sp>
          <p:nvSpPr>
            <p:cNvPr id="49" name="Овал 48"/>
            <p:cNvSpPr/>
            <p:nvPr/>
          </p:nvSpPr>
          <p:spPr>
            <a:xfrm>
              <a:off x="209559" y="800098"/>
              <a:ext cx="1116000" cy="1116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411" y="905235"/>
              <a:ext cx="920295" cy="905725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5244609" y="5163646"/>
            <a:ext cx="1116000" cy="1116000"/>
            <a:chOff x="209559" y="800098"/>
            <a:chExt cx="1116000" cy="1116000"/>
          </a:xfrm>
        </p:grpSpPr>
        <p:sp>
          <p:nvSpPr>
            <p:cNvPr id="52" name="Овал 51"/>
            <p:cNvSpPr/>
            <p:nvPr/>
          </p:nvSpPr>
          <p:spPr>
            <a:xfrm>
              <a:off x="209559" y="800098"/>
              <a:ext cx="1116000" cy="1116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74" y="924660"/>
              <a:ext cx="879561" cy="879561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2870479" y="533264"/>
            <a:ext cx="1116000" cy="1116000"/>
            <a:chOff x="209559" y="800098"/>
            <a:chExt cx="1116000" cy="1116000"/>
          </a:xfrm>
        </p:grpSpPr>
        <p:sp>
          <p:nvSpPr>
            <p:cNvPr id="55" name="Овал 54"/>
            <p:cNvSpPr/>
            <p:nvPr/>
          </p:nvSpPr>
          <p:spPr>
            <a:xfrm>
              <a:off x="209559" y="800098"/>
              <a:ext cx="1116000" cy="1116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411" y="897950"/>
              <a:ext cx="920295" cy="920295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4044043" y="538914"/>
            <a:ext cx="1116000" cy="1116000"/>
            <a:chOff x="209559" y="800098"/>
            <a:chExt cx="1116000" cy="1116000"/>
          </a:xfrm>
        </p:grpSpPr>
        <p:sp>
          <p:nvSpPr>
            <p:cNvPr id="58" name="Овал 57"/>
            <p:cNvSpPr/>
            <p:nvPr/>
          </p:nvSpPr>
          <p:spPr>
            <a:xfrm>
              <a:off x="209559" y="800098"/>
              <a:ext cx="1116000" cy="1116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411" y="897950"/>
              <a:ext cx="920295" cy="920295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2855209" y="1685264"/>
            <a:ext cx="1116000" cy="1116000"/>
            <a:chOff x="209559" y="800098"/>
            <a:chExt cx="1116000" cy="1116000"/>
          </a:xfrm>
        </p:grpSpPr>
        <p:sp>
          <p:nvSpPr>
            <p:cNvPr id="61" name="Овал 60"/>
            <p:cNvSpPr/>
            <p:nvPr/>
          </p:nvSpPr>
          <p:spPr>
            <a:xfrm>
              <a:off x="209559" y="800098"/>
              <a:ext cx="1116000" cy="1116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411" y="898414"/>
              <a:ext cx="920295" cy="919366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5226609" y="1691451"/>
            <a:ext cx="1116000" cy="1116000"/>
            <a:chOff x="209559" y="800098"/>
            <a:chExt cx="1116000" cy="1116000"/>
          </a:xfrm>
        </p:grpSpPr>
        <p:sp>
          <p:nvSpPr>
            <p:cNvPr id="64" name="Овал 63"/>
            <p:cNvSpPr/>
            <p:nvPr/>
          </p:nvSpPr>
          <p:spPr>
            <a:xfrm>
              <a:off x="209559" y="800098"/>
              <a:ext cx="1116000" cy="1116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411" y="897950"/>
              <a:ext cx="920295" cy="920295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4053044" y="2840227"/>
            <a:ext cx="1116000" cy="1116000"/>
            <a:chOff x="209559" y="800098"/>
            <a:chExt cx="1116000" cy="1116000"/>
          </a:xfrm>
        </p:grpSpPr>
        <p:sp>
          <p:nvSpPr>
            <p:cNvPr id="67" name="Овал 66"/>
            <p:cNvSpPr/>
            <p:nvPr/>
          </p:nvSpPr>
          <p:spPr>
            <a:xfrm>
              <a:off x="209559" y="800098"/>
              <a:ext cx="1116000" cy="1116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411" y="897950"/>
              <a:ext cx="920295" cy="920295"/>
            </a:xfrm>
            <a:prstGeom prst="rect">
              <a:avLst/>
            </a:prstGeom>
          </p:spPr>
        </p:pic>
      </p:grpSp>
      <p:grpSp>
        <p:nvGrpSpPr>
          <p:cNvPr id="69" name="Группа 68"/>
          <p:cNvGrpSpPr/>
          <p:nvPr/>
        </p:nvGrpSpPr>
        <p:grpSpPr>
          <a:xfrm>
            <a:off x="5242617" y="2848455"/>
            <a:ext cx="1116000" cy="1116000"/>
            <a:chOff x="209559" y="800098"/>
            <a:chExt cx="1116000" cy="1116000"/>
          </a:xfrm>
        </p:grpSpPr>
        <p:sp>
          <p:nvSpPr>
            <p:cNvPr id="70" name="Овал 69"/>
            <p:cNvSpPr/>
            <p:nvPr/>
          </p:nvSpPr>
          <p:spPr>
            <a:xfrm>
              <a:off x="209559" y="800098"/>
              <a:ext cx="1116000" cy="1116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6" y="897950"/>
              <a:ext cx="893191" cy="920295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2866191" y="4026854"/>
            <a:ext cx="1116000" cy="1116000"/>
            <a:chOff x="209559" y="800098"/>
            <a:chExt cx="1116000" cy="1116000"/>
          </a:xfrm>
        </p:grpSpPr>
        <p:sp>
          <p:nvSpPr>
            <p:cNvPr id="73" name="Овал 72"/>
            <p:cNvSpPr/>
            <p:nvPr/>
          </p:nvSpPr>
          <p:spPr>
            <a:xfrm>
              <a:off x="209559" y="800098"/>
              <a:ext cx="1116000" cy="1116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411" y="897950"/>
              <a:ext cx="920295" cy="920295"/>
            </a:xfrm>
            <a:prstGeom prst="rect">
              <a:avLst/>
            </a:prstGeom>
          </p:spPr>
        </p:pic>
      </p:grpSp>
      <p:grpSp>
        <p:nvGrpSpPr>
          <p:cNvPr id="75" name="Группа 74"/>
          <p:cNvGrpSpPr/>
          <p:nvPr/>
        </p:nvGrpSpPr>
        <p:grpSpPr>
          <a:xfrm>
            <a:off x="5251989" y="3998987"/>
            <a:ext cx="1116000" cy="1116000"/>
            <a:chOff x="209559" y="800098"/>
            <a:chExt cx="1116000" cy="1116000"/>
          </a:xfrm>
        </p:grpSpPr>
        <p:sp>
          <p:nvSpPr>
            <p:cNvPr id="76" name="Овал 75"/>
            <p:cNvSpPr/>
            <p:nvPr/>
          </p:nvSpPr>
          <p:spPr>
            <a:xfrm>
              <a:off x="209559" y="800098"/>
              <a:ext cx="1116000" cy="1116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411" y="897950"/>
              <a:ext cx="920295" cy="920295"/>
            </a:xfrm>
            <a:prstGeom prst="rect">
              <a:avLst/>
            </a:prstGeom>
          </p:spPr>
        </p:pic>
      </p:grpSp>
      <p:grpSp>
        <p:nvGrpSpPr>
          <p:cNvPr id="78" name="Группа 77"/>
          <p:cNvGrpSpPr/>
          <p:nvPr/>
        </p:nvGrpSpPr>
        <p:grpSpPr>
          <a:xfrm>
            <a:off x="2855209" y="5177983"/>
            <a:ext cx="1116000" cy="1116000"/>
            <a:chOff x="209559" y="800098"/>
            <a:chExt cx="1116000" cy="1116000"/>
          </a:xfrm>
        </p:grpSpPr>
        <p:sp>
          <p:nvSpPr>
            <p:cNvPr id="79" name="Овал 78"/>
            <p:cNvSpPr/>
            <p:nvPr/>
          </p:nvSpPr>
          <p:spPr>
            <a:xfrm>
              <a:off x="209559" y="800098"/>
              <a:ext cx="1116000" cy="1116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364" y="883613"/>
              <a:ext cx="911342" cy="911342"/>
            </a:xfrm>
            <a:prstGeom prst="rect">
              <a:avLst/>
            </a:prstGeom>
          </p:spPr>
        </p:pic>
      </p:grpSp>
      <p:grpSp>
        <p:nvGrpSpPr>
          <p:cNvPr id="81" name="Группа 80"/>
          <p:cNvGrpSpPr/>
          <p:nvPr/>
        </p:nvGrpSpPr>
        <p:grpSpPr>
          <a:xfrm>
            <a:off x="4062043" y="5170624"/>
            <a:ext cx="1116000" cy="1116000"/>
            <a:chOff x="209559" y="800098"/>
            <a:chExt cx="1116000" cy="1116000"/>
          </a:xfrm>
        </p:grpSpPr>
        <p:sp>
          <p:nvSpPr>
            <p:cNvPr id="82" name="Овал 81"/>
            <p:cNvSpPr/>
            <p:nvPr/>
          </p:nvSpPr>
          <p:spPr>
            <a:xfrm>
              <a:off x="209559" y="800098"/>
              <a:ext cx="1116000" cy="1116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643" y="905309"/>
              <a:ext cx="910478" cy="920295"/>
            </a:xfrm>
            <a:prstGeom prst="rect">
              <a:avLst/>
            </a:prstGeom>
          </p:spPr>
        </p:pic>
      </p:grpSp>
      <p:pic>
        <p:nvPicPr>
          <p:cNvPr id="140" name="Рисунок 13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320" y="3508430"/>
            <a:ext cx="3024914" cy="3024914"/>
          </a:xfrm>
          <a:prstGeom prst="rect">
            <a:avLst/>
          </a:prstGeom>
        </p:spPr>
      </p:pic>
      <p:pic>
        <p:nvPicPr>
          <p:cNvPr id="141" name="Рисунок 14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5" y="5990466"/>
            <a:ext cx="894759" cy="774280"/>
          </a:xfrm>
          <a:prstGeom prst="rect">
            <a:avLst/>
          </a:prstGeom>
        </p:spPr>
      </p:pic>
      <p:pic>
        <p:nvPicPr>
          <p:cNvPr id="144" name="Picture 2" descr="https://catherineasquithgallery.com/uploads/posts/2021-02/1614515416_34-p-bukvi-na-belom-fone-34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824" y="533264"/>
            <a:ext cx="4879730" cy="5773092"/>
          </a:xfrm>
          <a:prstGeom prst="roundRect">
            <a:avLst>
              <a:gd name="adj" fmla="val 7213"/>
            </a:avLst>
          </a:prstGeom>
          <a:solidFill>
            <a:schemeClr val="bg1"/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145" name="Скругленный прямоугольник 144"/>
          <p:cNvSpPr/>
          <p:nvPr/>
        </p:nvSpPr>
        <p:spPr>
          <a:xfrm>
            <a:off x="1487611" y="407629"/>
            <a:ext cx="5081954" cy="5969977"/>
          </a:xfrm>
          <a:prstGeom prst="roundRect">
            <a:avLst>
              <a:gd name="adj" fmla="val 934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6" name="Рисунок 145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" t="3660" r="3287" b="4227"/>
          <a:stretch/>
        </p:blipFill>
        <p:spPr>
          <a:xfrm rot="18971088">
            <a:off x="883129" y="1416259"/>
            <a:ext cx="4035975" cy="3987948"/>
          </a:xfrm>
          <a:prstGeom prst="rect">
            <a:avLst/>
          </a:prstGeom>
        </p:spPr>
      </p:pic>
      <p:pic>
        <p:nvPicPr>
          <p:cNvPr id="147" name="Рисунок 14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87116" y="681274"/>
            <a:ext cx="3047595" cy="3047595"/>
          </a:xfrm>
          <a:prstGeom prst="rect">
            <a:avLst/>
          </a:prstGeom>
        </p:spPr>
      </p:pic>
      <p:pic>
        <p:nvPicPr>
          <p:cNvPr id="148" name="Рисунок 147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 t="4815" r="4460" b="4114"/>
          <a:stretch/>
        </p:blipFill>
        <p:spPr>
          <a:xfrm rot="16200000">
            <a:off x="2932647" y="3096089"/>
            <a:ext cx="2948474" cy="2920485"/>
          </a:xfrm>
          <a:prstGeom prst="rect">
            <a:avLst/>
          </a:prstGeom>
        </p:spPr>
      </p:pic>
      <p:sp>
        <p:nvSpPr>
          <p:cNvPr id="149" name="Скругленный прямоугольник 148"/>
          <p:cNvSpPr/>
          <p:nvPr/>
        </p:nvSpPr>
        <p:spPr>
          <a:xfrm>
            <a:off x="1494692" y="402019"/>
            <a:ext cx="5081954" cy="5969977"/>
          </a:xfrm>
          <a:prstGeom prst="roundRect">
            <a:avLst>
              <a:gd name="adj" fmla="val 934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0" name="Группа 149"/>
          <p:cNvGrpSpPr/>
          <p:nvPr/>
        </p:nvGrpSpPr>
        <p:grpSpPr>
          <a:xfrm>
            <a:off x="1633222" y="4802138"/>
            <a:ext cx="1080000" cy="1136570"/>
            <a:chOff x="1353309" y="4850547"/>
            <a:chExt cx="1080000" cy="1136570"/>
          </a:xfrm>
        </p:grpSpPr>
        <p:sp>
          <p:nvSpPr>
            <p:cNvPr id="151" name="Скругленный прямоугольник 150"/>
            <p:cNvSpPr/>
            <p:nvPr/>
          </p:nvSpPr>
          <p:spPr>
            <a:xfrm>
              <a:off x="1353309" y="485054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Прямоугольник 151"/>
            <p:cNvSpPr/>
            <p:nvPr/>
          </p:nvSpPr>
          <p:spPr>
            <a:xfrm rot="10800000">
              <a:off x="1542892" y="4879121"/>
              <a:ext cx="70083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3" name="Группа 152"/>
          <p:cNvGrpSpPr/>
          <p:nvPr/>
        </p:nvGrpSpPr>
        <p:grpSpPr>
          <a:xfrm>
            <a:off x="5189936" y="4783254"/>
            <a:ext cx="1107996" cy="1080000"/>
            <a:chOff x="4910023" y="4831663"/>
            <a:chExt cx="1107996" cy="1080000"/>
          </a:xfrm>
        </p:grpSpPr>
        <p:sp>
          <p:nvSpPr>
            <p:cNvPr id="154" name="Скругленный прямоугольник 153"/>
            <p:cNvSpPr/>
            <p:nvPr/>
          </p:nvSpPr>
          <p:spPr>
            <a:xfrm>
              <a:off x="4915030" y="4831663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Прямоугольник 154"/>
            <p:cNvSpPr/>
            <p:nvPr/>
          </p:nvSpPr>
          <p:spPr>
            <a:xfrm rot="5400000">
              <a:off x="5113604" y="4846107"/>
              <a:ext cx="70083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6" name="Группа 155"/>
          <p:cNvGrpSpPr/>
          <p:nvPr/>
        </p:nvGrpSpPr>
        <p:grpSpPr>
          <a:xfrm>
            <a:off x="2822372" y="4802138"/>
            <a:ext cx="1080000" cy="1119246"/>
            <a:chOff x="2542459" y="4850547"/>
            <a:chExt cx="1080000" cy="1119246"/>
          </a:xfrm>
        </p:grpSpPr>
        <p:sp>
          <p:nvSpPr>
            <p:cNvPr id="157" name="Скругленный прямоугольник 156"/>
            <p:cNvSpPr/>
            <p:nvPr/>
          </p:nvSpPr>
          <p:spPr>
            <a:xfrm>
              <a:off x="2542459" y="485054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Прямоугольник 157"/>
            <p:cNvSpPr/>
            <p:nvPr/>
          </p:nvSpPr>
          <p:spPr>
            <a:xfrm>
              <a:off x="2741251" y="4861797"/>
              <a:ext cx="70083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9" name="Группа 158"/>
          <p:cNvGrpSpPr/>
          <p:nvPr/>
        </p:nvGrpSpPr>
        <p:grpSpPr>
          <a:xfrm>
            <a:off x="4018405" y="4777532"/>
            <a:ext cx="1080000" cy="1152523"/>
            <a:chOff x="3738492" y="4825941"/>
            <a:chExt cx="1080000" cy="1152523"/>
          </a:xfrm>
        </p:grpSpPr>
        <p:sp>
          <p:nvSpPr>
            <p:cNvPr id="160" name="Скругленный прямоугольник 159"/>
            <p:cNvSpPr/>
            <p:nvPr/>
          </p:nvSpPr>
          <p:spPr>
            <a:xfrm>
              <a:off x="3738492" y="482594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рямоугольник 160"/>
            <p:cNvSpPr/>
            <p:nvPr/>
          </p:nvSpPr>
          <p:spPr>
            <a:xfrm>
              <a:off x="3955209" y="4870468"/>
              <a:ext cx="70083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2" name="Группа 161"/>
          <p:cNvGrpSpPr/>
          <p:nvPr/>
        </p:nvGrpSpPr>
        <p:grpSpPr>
          <a:xfrm>
            <a:off x="1672351" y="976317"/>
            <a:ext cx="1080000" cy="1120861"/>
            <a:chOff x="1366061" y="1024726"/>
            <a:chExt cx="1080000" cy="1120861"/>
          </a:xfrm>
        </p:grpSpPr>
        <p:sp>
          <p:nvSpPr>
            <p:cNvPr id="163" name="Скругленный прямоугольник 162"/>
            <p:cNvSpPr/>
            <p:nvPr/>
          </p:nvSpPr>
          <p:spPr>
            <a:xfrm>
              <a:off x="1366061" y="1024726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Прямоугольник 163"/>
            <p:cNvSpPr/>
            <p:nvPr/>
          </p:nvSpPr>
          <p:spPr>
            <a:xfrm>
              <a:off x="1541827" y="1037591"/>
              <a:ext cx="70083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5" name="Группа 164"/>
          <p:cNvGrpSpPr/>
          <p:nvPr/>
        </p:nvGrpSpPr>
        <p:grpSpPr>
          <a:xfrm>
            <a:off x="2857958" y="981472"/>
            <a:ext cx="1080000" cy="1115706"/>
            <a:chOff x="2551668" y="1029881"/>
            <a:chExt cx="1080000" cy="1115706"/>
          </a:xfrm>
        </p:grpSpPr>
        <p:sp>
          <p:nvSpPr>
            <p:cNvPr id="166" name="Скругленный прямоугольник 165"/>
            <p:cNvSpPr/>
            <p:nvPr/>
          </p:nvSpPr>
          <p:spPr>
            <a:xfrm>
              <a:off x="2551668" y="102988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Прямоугольник 166"/>
            <p:cNvSpPr/>
            <p:nvPr/>
          </p:nvSpPr>
          <p:spPr>
            <a:xfrm>
              <a:off x="2763393" y="1037591"/>
              <a:ext cx="70083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8" name="Группа 167"/>
          <p:cNvGrpSpPr/>
          <p:nvPr/>
        </p:nvGrpSpPr>
        <p:grpSpPr>
          <a:xfrm>
            <a:off x="2848749" y="2220932"/>
            <a:ext cx="1080000" cy="1111018"/>
            <a:chOff x="2542459" y="2269341"/>
            <a:chExt cx="1080000" cy="1111018"/>
          </a:xfrm>
        </p:grpSpPr>
        <p:sp>
          <p:nvSpPr>
            <p:cNvPr id="169" name="Скругленный прямоугольник 168"/>
            <p:cNvSpPr/>
            <p:nvPr/>
          </p:nvSpPr>
          <p:spPr>
            <a:xfrm>
              <a:off x="2542459" y="2300359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Прямоугольник 169"/>
            <p:cNvSpPr/>
            <p:nvPr/>
          </p:nvSpPr>
          <p:spPr>
            <a:xfrm>
              <a:off x="2732143" y="2269341"/>
              <a:ext cx="70083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1" name="Группа 170"/>
          <p:cNvGrpSpPr/>
          <p:nvPr/>
        </p:nvGrpSpPr>
        <p:grpSpPr>
          <a:xfrm>
            <a:off x="4031253" y="2237952"/>
            <a:ext cx="1080000" cy="1107996"/>
            <a:chOff x="3724963" y="2286361"/>
            <a:chExt cx="1080000" cy="1107996"/>
          </a:xfrm>
        </p:grpSpPr>
        <p:sp>
          <p:nvSpPr>
            <p:cNvPr id="172" name="Скругленный прямоугольник 171"/>
            <p:cNvSpPr/>
            <p:nvPr/>
          </p:nvSpPr>
          <p:spPr>
            <a:xfrm>
              <a:off x="3724963" y="229227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Прямоугольник 172"/>
            <p:cNvSpPr/>
            <p:nvPr/>
          </p:nvSpPr>
          <p:spPr>
            <a:xfrm>
              <a:off x="3912730" y="2286361"/>
              <a:ext cx="70083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4" name="Группа 173"/>
          <p:cNvGrpSpPr/>
          <p:nvPr/>
        </p:nvGrpSpPr>
        <p:grpSpPr>
          <a:xfrm>
            <a:off x="5221320" y="2233325"/>
            <a:ext cx="1080000" cy="1122883"/>
            <a:chOff x="4915030" y="2281734"/>
            <a:chExt cx="1080000" cy="1122883"/>
          </a:xfrm>
        </p:grpSpPr>
        <p:sp>
          <p:nvSpPr>
            <p:cNvPr id="175" name="Скругленный прямоугольник 174"/>
            <p:cNvSpPr/>
            <p:nvPr/>
          </p:nvSpPr>
          <p:spPr>
            <a:xfrm>
              <a:off x="4915030" y="2281734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Прямоугольник 175"/>
            <p:cNvSpPr/>
            <p:nvPr/>
          </p:nvSpPr>
          <p:spPr>
            <a:xfrm>
              <a:off x="5112990" y="2296621"/>
              <a:ext cx="70083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7" name="Группа 176"/>
          <p:cNvGrpSpPr/>
          <p:nvPr/>
        </p:nvGrpSpPr>
        <p:grpSpPr>
          <a:xfrm>
            <a:off x="5202764" y="3522428"/>
            <a:ext cx="1110356" cy="1080000"/>
            <a:chOff x="4896474" y="3570837"/>
            <a:chExt cx="1110356" cy="1080000"/>
          </a:xfrm>
        </p:grpSpPr>
        <p:sp>
          <p:nvSpPr>
            <p:cNvPr id="178" name="Скругленный прямоугольник 177"/>
            <p:cNvSpPr/>
            <p:nvPr/>
          </p:nvSpPr>
          <p:spPr>
            <a:xfrm>
              <a:off x="4926830" y="35708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рямоугольник 178"/>
            <p:cNvSpPr/>
            <p:nvPr/>
          </p:nvSpPr>
          <p:spPr>
            <a:xfrm rot="15894230">
              <a:off x="5100055" y="3567486"/>
              <a:ext cx="70083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0" name="Группа 179"/>
          <p:cNvGrpSpPr/>
          <p:nvPr/>
        </p:nvGrpSpPr>
        <p:grpSpPr>
          <a:xfrm>
            <a:off x="4037360" y="981828"/>
            <a:ext cx="1080000" cy="1121186"/>
            <a:chOff x="3731070" y="1030237"/>
            <a:chExt cx="1080000" cy="1121186"/>
          </a:xfrm>
        </p:grpSpPr>
        <p:sp>
          <p:nvSpPr>
            <p:cNvPr id="181" name="Скругленный прямоугольник 180"/>
            <p:cNvSpPr/>
            <p:nvPr/>
          </p:nvSpPr>
          <p:spPr>
            <a:xfrm>
              <a:off x="3731070" y="10302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Прямоугольник 181"/>
            <p:cNvSpPr/>
            <p:nvPr/>
          </p:nvSpPr>
          <p:spPr>
            <a:xfrm>
              <a:off x="3960598" y="1043427"/>
              <a:ext cx="70083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3" name="Группа 182"/>
          <p:cNvGrpSpPr/>
          <p:nvPr/>
        </p:nvGrpSpPr>
        <p:grpSpPr>
          <a:xfrm>
            <a:off x="4045539" y="3516452"/>
            <a:ext cx="1122064" cy="1080000"/>
            <a:chOff x="3739249" y="3564861"/>
            <a:chExt cx="1122064" cy="1080000"/>
          </a:xfrm>
        </p:grpSpPr>
        <p:sp>
          <p:nvSpPr>
            <p:cNvPr id="184" name="Скругленный прямоугольник 183"/>
            <p:cNvSpPr/>
            <p:nvPr/>
          </p:nvSpPr>
          <p:spPr>
            <a:xfrm>
              <a:off x="3739249" y="356486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Прямоугольник 184"/>
            <p:cNvSpPr/>
            <p:nvPr/>
          </p:nvSpPr>
          <p:spPr>
            <a:xfrm rot="5597530">
              <a:off x="3956898" y="3555300"/>
              <a:ext cx="70083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6" name="Группа 185"/>
          <p:cNvGrpSpPr/>
          <p:nvPr/>
        </p:nvGrpSpPr>
        <p:grpSpPr>
          <a:xfrm>
            <a:off x="5216762" y="989859"/>
            <a:ext cx="1080000" cy="1121493"/>
            <a:chOff x="4910472" y="1038268"/>
            <a:chExt cx="1080000" cy="1121493"/>
          </a:xfrm>
        </p:grpSpPr>
        <p:sp>
          <p:nvSpPr>
            <p:cNvPr id="187" name="Скругленный прямоугольник 186"/>
            <p:cNvSpPr/>
            <p:nvPr/>
          </p:nvSpPr>
          <p:spPr>
            <a:xfrm>
              <a:off x="4910472" y="1038268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Прямоугольник 187"/>
            <p:cNvSpPr/>
            <p:nvPr/>
          </p:nvSpPr>
          <p:spPr>
            <a:xfrm>
              <a:off x="5132123" y="1051765"/>
              <a:ext cx="70083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9" name="Группа 188"/>
          <p:cNvGrpSpPr/>
          <p:nvPr/>
        </p:nvGrpSpPr>
        <p:grpSpPr>
          <a:xfrm>
            <a:off x="2857958" y="3508430"/>
            <a:ext cx="1080000" cy="1107996"/>
            <a:chOff x="2551668" y="3556839"/>
            <a:chExt cx="1080000" cy="1107996"/>
          </a:xfrm>
        </p:grpSpPr>
        <p:sp>
          <p:nvSpPr>
            <p:cNvPr id="190" name="Скругленный прямоугольник 189"/>
            <p:cNvSpPr/>
            <p:nvPr/>
          </p:nvSpPr>
          <p:spPr>
            <a:xfrm>
              <a:off x="2551668" y="35708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рямоугольник 190"/>
            <p:cNvSpPr/>
            <p:nvPr/>
          </p:nvSpPr>
          <p:spPr>
            <a:xfrm>
              <a:off x="2727233" y="3556839"/>
              <a:ext cx="71045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2" name="Группа 191"/>
          <p:cNvGrpSpPr/>
          <p:nvPr/>
        </p:nvGrpSpPr>
        <p:grpSpPr>
          <a:xfrm>
            <a:off x="1654374" y="2251950"/>
            <a:ext cx="1107996" cy="1080000"/>
            <a:chOff x="1348084" y="2300359"/>
            <a:chExt cx="1107996" cy="1080000"/>
          </a:xfrm>
        </p:grpSpPr>
        <p:sp>
          <p:nvSpPr>
            <p:cNvPr id="193" name="Скругленный прямоугольник 192"/>
            <p:cNvSpPr/>
            <p:nvPr/>
          </p:nvSpPr>
          <p:spPr>
            <a:xfrm>
              <a:off x="1366061" y="2300359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рямоугольник 193"/>
            <p:cNvSpPr/>
            <p:nvPr/>
          </p:nvSpPr>
          <p:spPr>
            <a:xfrm rot="16200000">
              <a:off x="1551665" y="2294766"/>
              <a:ext cx="70083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5" name="Группа 194"/>
          <p:cNvGrpSpPr/>
          <p:nvPr/>
        </p:nvGrpSpPr>
        <p:grpSpPr>
          <a:xfrm>
            <a:off x="1668372" y="3490219"/>
            <a:ext cx="1080000" cy="1116825"/>
            <a:chOff x="1362082" y="3538628"/>
            <a:chExt cx="1080000" cy="1116825"/>
          </a:xfrm>
        </p:grpSpPr>
        <p:sp>
          <p:nvSpPr>
            <p:cNvPr id="196" name="Скругленный прямоугольник 195"/>
            <p:cNvSpPr/>
            <p:nvPr/>
          </p:nvSpPr>
          <p:spPr>
            <a:xfrm>
              <a:off x="1362082" y="3575453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Прямоугольник 196"/>
            <p:cNvSpPr/>
            <p:nvPr/>
          </p:nvSpPr>
          <p:spPr>
            <a:xfrm rot="9168383">
              <a:off x="1546390" y="3538628"/>
              <a:ext cx="700833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8" name="Штриховая стрелка вправо 197"/>
          <p:cNvSpPr/>
          <p:nvPr/>
        </p:nvSpPr>
        <p:spPr>
          <a:xfrm rot="5400000">
            <a:off x="2041207" y="627982"/>
            <a:ext cx="387844" cy="226131"/>
          </a:xfrm>
          <a:prstGeom prst="stripedRightArrow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2" name="Рисунок 141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3" t="7893" r="17085" b="8902"/>
          <a:stretch/>
        </p:blipFill>
        <p:spPr>
          <a:xfrm>
            <a:off x="1814906" y="514110"/>
            <a:ext cx="4176346" cy="570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7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</p:childTnLst>
        </p:cTn>
      </p:par>
    </p:tnLst>
    <p:bldLst>
      <p:bldP spid="145" grpId="0" animBg="1"/>
      <p:bldP spid="149" grpId="0" animBg="1"/>
      <p:bldP spid="19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6E5A2C6-1582-462D-8A1B-5EF3514EA965}"/>
</file>

<file path=customXml/itemProps2.xml><?xml version="1.0" encoding="utf-8"?>
<ds:datastoreItem xmlns:ds="http://schemas.openxmlformats.org/officeDocument/2006/customXml" ds:itemID="{06A4C82F-394D-479F-A303-9BA01A093C7C}"/>
</file>

<file path=customXml/itemProps3.xml><?xml version="1.0" encoding="utf-8"?>
<ds:datastoreItem xmlns:ds="http://schemas.openxmlformats.org/officeDocument/2006/customXml" ds:itemID="{8A859793-27D8-4321-AB1C-D5BB88FEA1DD}"/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2026-01-12T18:13:04Z</dcterms:created>
  <dcterms:modified xsi:type="dcterms:W3CDTF">2026-01-12T18:57:57Z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