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8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0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1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96F7-095B-4CAD-A61B-7BCBCB00B321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3F05-F3DC-471C-9919-CEB6D7F0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1"/>
            <a:ext cx="12192000" cy="706163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72" y="763365"/>
            <a:ext cx="4284717" cy="5288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59" y="2947347"/>
            <a:ext cx="1192271" cy="12262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0" y="1029664"/>
            <a:ext cx="1018979" cy="1018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36" y="2111698"/>
            <a:ext cx="950279" cy="8390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30" y="763365"/>
            <a:ext cx="1098407" cy="1098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29" y="4691978"/>
            <a:ext cx="1078905" cy="107890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57" y="3560477"/>
            <a:ext cx="3114561" cy="311456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4" y="5899901"/>
            <a:ext cx="895908" cy="775274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17">
            <a:off x="3201796" y="1101733"/>
            <a:ext cx="4823958" cy="482395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553" r="3072" b="3120"/>
          <a:stretch/>
        </p:blipFill>
        <p:spPr>
          <a:xfrm rot="6186571">
            <a:off x="2784469" y="1106022"/>
            <a:ext cx="2802946" cy="2778434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1888434" y="527538"/>
            <a:ext cx="629147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6832708" y="3537650"/>
            <a:ext cx="1080000" cy="1144424"/>
            <a:chOff x="6107553" y="3552626"/>
            <a:chExt cx="1080000" cy="1144424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13111766">
              <a:off x="6286227" y="3589054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812102" y="4803760"/>
            <a:ext cx="1080000" cy="1118482"/>
            <a:chOff x="6086947" y="4818736"/>
            <a:chExt cx="1080000" cy="111848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10800000">
              <a:off x="6294325" y="482922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078464" y="4835571"/>
            <a:ext cx="1080000" cy="1136570"/>
            <a:chOff x="1353309" y="4850547"/>
            <a:chExt cx="1080000" cy="1136570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538083" y="48791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635178" y="4816687"/>
            <a:ext cx="1107996" cy="1080000"/>
            <a:chOff x="4910023" y="4831663"/>
            <a:chExt cx="1107996" cy="1080000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 rot="17919339">
              <a:off x="5108795" y="484610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267614" y="4835571"/>
            <a:ext cx="1080000" cy="1119246"/>
            <a:chOff x="2542459" y="4850547"/>
            <a:chExt cx="1080000" cy="1119246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10800000">
              <a:off x="2736441" y="486179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463647" y="4810965"/>
            <a:ext cx="1121132" cy="1080000"/>
            <a:chOff x="3738492" y="4825941"/>
            <a:chExt cx="1121132" cy="1080000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 rot="16200000">
              <a:off x="3950400" y="487046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2117593" y="1009750"/>
            <a:ext cx="1080000" cy="1120861"/>
            <a:chOff x="1366061" y="1024726"/>
            <a:chExt cx="1080000" cy="1120861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537018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303200" y="1014905"/>
            <a:ext cx="1080000" cy="1115706"/>
            <a:chOff x="2551668" y="1029881"/>
            <a:chExt cx="1080000" cy="1115706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2758584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3280094" y="2285383"/>
            <a:ext cx="1107996" cy="1080000"/>
            <a:chOff x="2528562" y="2300359"/>
            <a:chExt cx="1107996" cy="1080000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rot="16200000">
              <a:off x="2727334" y="226934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4476495" y="2271385"/>
            <a:ext cx="1080000" cy="1107996"/>
            <a:chOff x="3724963" y="2286361"/>
            <a:chExt cx="1080000" cy="1107996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907921" y="228636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666562" y="2266758"/>
            <a:ext cx="1080000" cy="1122883"/>
            <a:chOff x="4915030" y="2281734"/>
            <a:chExt cx="1080000" cy="1122883"/>
          </a:xfrm>
        </p:grpSpPr>
        <p:sp>
          <p:nvSpPr>
            <p:cNvPr id="112" name="Скругленный прямоугольник 111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10800000">
              <a:off x="5108181" y="22966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648006" y="3555861"/>
            <a:ext cx="1110356" cy="1080000"/>
            <a:chOff x="4896474" y="3570837"/>
            <a:chExt cx="1110356" cy="1080000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>
              <a:off x="5095246" y="3567486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482602" y="1015261"/>
            <a:ext cx="1080000" cy="1121186"/>
            <a:chOff x="3731070" y="1030237"/>
            <a:chExt cx="1080000" cy="1121186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3955789" y="104342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4490781" y="3540324"/>
            <a:ext cx="1080000" cy="1107996"/>
            <a:chOff x="3739249" y="3555300"/>
            <a:chExt cx="1080000" cy="1107996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3952089" y="3555300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5662004" y="1023292"/>
            <a:ext cx="1126066" cy="1080000"/>
            <a:chOff x="4910472" y="1038268"/>
            <a:chExt cx="1126066" cy="1080000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 rot="5400000">
              <a:off x="5127314" y="1051765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303200" y="3541863"/>
            <a:ext cx="1080000" cy="1107996"/>
            <a:chOff x="2551668" y="3556839"/>
            <a:chExt cx="1080000" cy="1107996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2117593" y="2279790"/>
            <a:ext cx="1080000" cy="1107996"/>
            <a:chOff x="1366061" y="2294766"/>
            <a:chExt cx="1080000" cy="1107996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13411816">
              <a:off x="1546855" y="2294766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6815694" y="2252382"/>
            <a:ext cx="1124452" cy="1080000"/>
            <a:chOff x="6064162" y="2267358"/>
            <a:chExt cx="1124452" cy="1080000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 rot="16200000">
              <a:off x="6262934" y="225335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2113614" y="3523652"/>
            <a:ext cx="1080000" cy="1116825"/>
            <a:chOff x="1362082" y="3538628"/>
            <a:chExt cx="1080000" cy="1116825"/>
          </a:xfrm>
        </p:grpSpPr>
        <p:sp>
          <p:nvSpPr>
            <p:cNvPr id="136" name="Скругленный прямоугольник 135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1541581" y="353862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6841406" y="1002736"/>
            <a:ext cx="1080000" cy="1107996"/>
            <a:chOff x="6089874" y="1017712"/>
            <a:chExt cx="1080000" cy="1107996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00" y="263101"/>
            <a:ext cx="6178092" cy="62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E7CD53-8A54-412B-BD5C-E37ACD05F049}"/>
</file>

<file path=customXml/itemProps2.xml><?xml version="1.0" encoding="utf-8"?>
<ds:datastoreItem xmlns:ds="http://schemas.openxmlformats.org/officeDocument/2006/customXml" ds:itemID="{26505C48-4C41-4F84-8772-7CBAB098289C}"/>
</file>

<file path=customXml/itemProps3.xml><?xml version="1.0" encoding="utf-8"?>
<ds:datastoreItem xmlns:ds="http://schemas.openxmlformats.org/officeDocument/2006/customXml" ds:itemID="{F89766F0-E180-4BA5-9CCA-010FF13962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2026-01-12T17:23:38Z</dcterms:created>
  <dcterms:modified xsi:type="dcterms:W3CDTF">2026-01-12T17:23:58Z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