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564-3623-4FE6-ACF3-7BC04D3C4FED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2AF8-7FC6-41CA-8088-759B333D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5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564-3623-4FE6-ACF3-7BC04D3C4FED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2AF8-7FC6-41CA-8088-759B333D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6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564-3623-4FE6-ACF3-7BC04D3C4FED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2AF8-7FC6-41CA-8088-759B333D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45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564-3623-4FE6-ACF3-7BC04D3C4FED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2AF8-7FC6-41CA-8088-759B333D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8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564-3623-4FE6-ACF3-7BC04D3C4FED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2AF8-7FC6-41CA-8088-759B333D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564-3623-4FE6-ACF3-7BC04D3C4FED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2AF8-7FC6-41CA-8088-759B333D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9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564-3623-4FE6-ACF3-7BC04D3C4FED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2AF8-7FC6-41CA-8088-759B333D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2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564-3623-4FE6-ACF3-7BC04D3C4FED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2AF8-7FC6-41CA-8088-759B333D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2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564-3623-4FE6-ACF3-7BC04D3C4FED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2AF8-7FC6-41CA-8088-759B333D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1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564-3623-4FE6-ACF3-7BC04D3C4FED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2AF8-7FC6-41CA-8088-759B333D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31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564-3623-4FE6-ACF3-7BC04D3C4FED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2AF8-7FC6-41CA-8088-759B333D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03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2564-3623-4FE6-ACF3-7BC04D3C4FED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52AF8-7FC6-41CA-8088-759B333D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microsoft.com/office/2007/relationships/hdphoto" Target="../media/hdphoto5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19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714"/>
            <a:ext cx="12192000" cy="706022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500090" y="562704"/>
            <a:ext cx="6480000" cy="5760000"/>
          </a:xfrm>
          <a:prstGeom prst="roundRect">
            <a:avLst>
              <a:gd name="adj" fmla="val 116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947" y="775262"/>
            <a:ext cx="4526287" cy="53348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1" y="1155187"/>
            <a:ext cx="1263556" cy="12635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64" y="981695"/>
            <a:ext cx="973015" cy="9730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60" y="2926501"/>
            <a:ext cx="1013791" cy="101379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19" y="4412938"/>
            <a:ext cx="1262344" cy="126234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198">
            <a:off x="5870838" y="4942417"/>
            <a:ext cx="916109" cy="91610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271" y="3861863"/>
            <a:ext cx="2773017" cy="2773017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8" y="5675282"/>
            <a:ext cx="1108764" cy="1020671"/>
          </a:xfrm>
          <a:prstGeom prst="rect">
            <a:avLst/>
          </a:prstGeom>
        </p:spPr>
      </p:pic>
      <p:sp>
        <p:nvSpPr>
          <p:cNvPr id="87" name="Скругленный прямоугольник 86"/>
          <p:cNvSpPr/>
          <p:nvPr/>
        </p:nvSpPr>
        <p:spPr>
          <a:xfrm>
            <a:off x="1500090" y="562704"/>
            <a:ext cx="6480000" cy="5760000"/>
          </a:xfrm>
          <a:prstGeom prst="roundRect">
            <a:avLst>
              <a:gd name="adj" fmla="val 116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4" b="33499"/>
          <a:stretch/>
        </p:blipFill>
        <p:spPr>
          <a:xfrm rot="5400000">
            <a:off x="778659" y="2566919"/>
            <a:ext cx="5565516" cy="1838732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273" b="69141" l="32520" r="6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15" t="29564" r="30918" b="30725"/>
          <a:stretch/>
        </p:blipFill>
        <p:spPr>
          <a:xfrm rot="5400000">
            <a:off x="3783968" y="4654914"/>
            <a:ext cx="1469708" cy="1591699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1348" b="70020" l="32422" r="67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96" t="31449" r="32366" b="30435"/>
          <a:stretch/>
        </p:blipFill>
        <p:spPr>
          <a:xfrm rot="5400000">
            <a:off x="3784896" y="2770996"/>
            <a:ext cx="1411358" cy="1541646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0273" b="69141" l="32520" r="6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15" t="29564" r="30918" b="30725"/>
          <a:stretch/>
        </p:blipFill>
        <p:spPr>
          <a:xfrm rot="5400000">
            <a:off x="4733030" y="2764132"/>
            <a:ext cx="1520044" cy="1591699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0176" b="69727" l="31934" r="67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6" t="30580" r="32077" b="30435"/>
          <a:stretch/>
        </p:blipFill>
        <p:spPr>
          <a:xfrm rot="5400000">
            <a:off x="3770686" y="848962"/>
            <a:ext cx="1496275" cy="1562418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1348" b="70020" l="32422" r="67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96" t="31449" r="32366" b="30435"/>
          <a:stretch/>
        </p:blipFill>
        <p:spPr>
          <a:xfrm rot="5400000">
            <a:off x="4741118" y="869998"/>
            <a:ext cx="1453817" cy="154164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0176" b="69727" l="31934" r="67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6" t="30580" r="32077" b="30435"/>
          <a:stretch/>
        </p:blipFill>
        <p:spPr>
          <a:xfrm rot="5400000">
            <a:off x="4723563" y="4632596"/>
            <a:ext cx="1468155" cy="1562418"/>
          </a:xfrm>
          <a:prstGeom prst="rect">
            <a:avLst/>
          </a:prstGeom>
        </p:spPr>
      </p:pic>
      <p:sp>
        <p:nvSpPr>
          <p:cNvPr id="95" name="Скругленный прямоугольник 94"/>
          <p:cNvSpPr/>
          <p:nvPr/>
        </p:nvSpPr>
        <p:spPr>
          <a:xfrm>
            <a:off x="1500091" y="562705"/>
            <a:ext cx="6480000" cy="5760000"/>
          </a:xfrm>
          <a:prstGeom prst="roundRect">
            <a:avLst>
              <a:gd name="adj" fmla="val 116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/>
          <p:cNvGrpSpPr/>
          <p:nvPr/>
        </p:nvGrpSpPr>
        <p:grpSpPr>
          <a:xfrm>
            <a:off x="6563752" y="3507852"/>
            <a:ext cx="1080000" cy="1144424"/>
            <a:chOff x="6107553" y="3552626"/>
            <a:chExt cx="1080000" cy="1144424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6107553" y="35526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 rot="10596476">
              <a:off x="6266991" y="3589054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6543146" y="4773962"/>
            <a:ext cx="1116602" cy="1080000"/>
            <a:chOff x="6086947" y="4818736"/>
            <a:chExt cx="1116602" cy="1080000"/>
          </a:xfrm>
        </p:grpSpPr>
        <p:sp>
          <p:nvSpPr>
            <p:cNvPr id="100" name="Скругленный прямоугольник 99"/>
            <p:cNvSpPr/>
            <p:nvPr/>
          </p:nvSpPr>
          <p:spPr>
            <a:xfrm>
              <a:off x="6086947" y="481873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 rot="5958813">
              <a:off x="6275089" y="4829222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1809508" y="4805773"/>
            <a:ext cx="1080000" cy="1136570"/>
            <a:chOff x="1353309" y="4850547"/>
            <a:chExt cx="1080000" cy="1136570"/>
          </a:xfrm>
        </p:grpSpPr>
        <p:sp>
          <p:nvSpPr>
            <p:cNvPr id="103" name="Скругленный прямоугольник 102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1518847" y="4879121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5371229" y="4786889"/>
            <a:ext cx="1080000" cy="1122440"/>
            <a:chOff x="4915030" y="4831663"/>
            <a:chExt cx="1080000" cy="1122440"/>
          </a:xfrm>
        </p:grpSpPr>
        <p:sp>
          <p:nvSpPr>
            <p:cNvPr id="106" name="Скругленный прямоугольник 105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/>
            <p:cNvSpPr/>
            <p:nvPr/>
          </p:nvSpPr>
          <p:spPr>
            <a:xfrm rot="10800000">
              <a:off x="5089559" y="4846107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2998658" y="4805773"/>
            <a:ext cx="1080000" cy="1119246"/>
            <a:chOff x="2542459" y="4850547"/>
            <a:chExt cx="1080000" cy="1119246"/>
          </a:xfrm>
        </p:grpSpPr>
        <p:sp>
          <p:nvSpPr>
            <p:cNvPr id="109" name="Скругленный прямоугольник 108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2717206" y="4861797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4194691" y="4781167"/>
            <a:ext cx="1121132" cy="1080000"/>
            <a:chOff x="3738492" y="4825941"/>
            <a:chExt cx="1121132" cy="1080000"/>
          </a:xfrm>
        </p:grpSpPr>
        <p:sp>
          <p:nvSpPr>
            <p:cNvPr id="112" name="Скругленный прямоугольник 111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рямоугольник 112"/>
            <p:cNvSpPr/>
            <p:nvPr/>
          </p:nvSpPr>
          <p:spPr>
            <a:xfrm rot="4412144">
              <a:off x="3931164" y="4870468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1848637" y="979952"/>
            <a:ext cx="1080000" cy="1120861"/>
            <a:chOff x="1366061" y="1024726"/>
            <a:chExt cx="1080000" cy="1120861"/>
          </a:xfrm>
        </p:grpSpPr>
        <p:sp>
          <p:nvSpPr>
            <p:cNvPr id="115" name="Скругленный прямоугольник 114"/>
            <p:cNvSpPr/>
            <p:nvPr/>
          </p:nvSpPr>
          <p:spPr>
            <a:xfrm>
              <a:off x="1366061" y="10247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1517782" y="1037591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3034244" y="985107"/>
            <a:ext cx="1080000" cy="1115706"/>
            <a:chOff x="2551668" y="1029881"/>
            <a:chExt cx="1080000" cy="1115706"/>
          </a:xfrm>
        </p:grpSpPr>
        <p:sp>
          <p:nvSpPr>
            <p:cNvPr id="118" name="Скругленный прямоугольник 117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2739348" y="1037591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0" name="Группа 119"/>
          <p:cNvGrpSpPr/>
          <p:nvPr/>
        </p:nvGrpSpPr>
        <p:grpSpPr>
          <a:xfrm>
            <a:off x="3011138" y="2255585"/>
            <a:ext cx="1107996" cy="1080000"/>
            <a:chOff x="2528562" y="2300359"/>
            <a:chExt cx="1107996" cy="1080000"/>
          </a:xfrm>
        </p:grpSpPr>
        <p:sp>
          <p:nvSpPr>
            <p:cNvPr id="121" name="Скругленный прямоугольник 120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/>
            <p:cNvSpPr/>
            <p:nvPr/>
          </p:nvSpPr>
          <p:spPr>
            <a:xfrm rot="5400000">
              <a:off x="2708098" y="2269341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4207539" y="2241587"/>
            <a:ext cx="1080000" cy="1107996"/>
            <a:chOff x="3724963" y="2286361"/>
            <a:chExt cx="1080000" cy="1107996"/>
          </a:xfrm>
        </p:grpSpPr>
        <p:sp>
          <p:nvSpPr>
            <p:cNvPr id="124" name="Скругленный прямоугольник 123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3888685" y="2286361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5397606" y="2236960"/>
            <a:ext cx="1080000" cy="1122883"/>
            <a:chOff x="4915030" y="2281734"/>
            <a:chExt cx="1080000" cy="1122883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5088945" y="2296621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5409406" y="3522712"/>
            <a:ext cx="1080000" cy="1107996"/>
            <a:chOff x="4926830" y="3567486"/>
            <a:chExt cx="1080000" cy="1107996"/>
          </a:xfrm>
        </p:grpSpPr>
        <p:sp>
          <p:nvSpPr>
            <p:cNvPr id="130" name="Скругленный прямоугольник 129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5076010" y="3567486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Группа 131"/>
          <p:cNvGrpSpPr/>
          <p:nvPr/>
        </p:nvGrpSpPr>
        <p:grpSpPr>
          <a:xfrm>
            <a:off x="4213646" y="985463"/>
            <a:ext cx="1080000" cy="1121186"/>
            <a:chOff x="3731070" y="1030237"/>
            <a:chExt cx="1080000" cy="1121186"/>
          </a:xfrm>
        </p:grpSpPr>
        <p:sp>
          <p:nvSpPr>
            <p:cNvPr id="133" name="Скругленный прямоугольник 132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3936553" y="1043427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4221825" y="3510526"/>
            <a:ext cx="1080000" cy="1107996"/>
            <a:chOff x="3739249" y="3555300"/>
            <a:chExt cx="1080000" cy="1107996"/>
          </a:xfrm>
        </p:grpSpPr>
        <p:sp>
          <p:nvSpPr>
            <p:cNvPr id="136" name="Скругленный прямоугольник 135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3932853" y="3555300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5393048" y="993494"/>
            <a:ext cx="1080000" cy="1121493"/>
            <a:chOff x="4910472" y="1038268"/>
            <a:chExt cx="1080000" cy="1121493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рямоугольник 139"/>
            <p:cNvSpPr/>
            <p:nvPr/>
          </p:nvSpPr>
          <p:spPr>
            <a:xfrm rot="10618882">
              <a:off x="5108078" y="1051765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Группа 140"/>
          <p:cNvGrpSpPr/>
          <p:nvPr/>
        </p:nvGrpSpPr>
        <p:grpSpPr>
          <a:xfrm>
            <a:off x="3034244" y="3512065"/>
            <a:ext cx="1080000" cy="1107996"/>
            <a:chOff x="2551668" y="3556839"/>
            <a:chExt cx="1080000" cy="1107996"/>
          </a:xfrm>
        </p:grpSpPr>
        <p:sp>
          <p:nvSpPr>
            <p:cNvPr id="142" name="Скругленный прямоугольник 141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2707997" y="3556839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1830660" y="2255585"/>
            <a:ext cx="1107996" cy="1080000"/>
            <a:chOff x="1348084" y="2300359"/>
            <a:chExt cx="1107996" cy="1080000"/>
          </a:xfrm>
        </p:grpSpPr>
        <p:sp>
          <p:nvSpPr>
            <p:cNvPr id="145" name="Скругленный прямоугольник 144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/>
            <p:cNvSpPr/>
            <p:nvPr/>
          </p:nvSpPr>
          <p:spPr>
            <a:xfrm rot="16200000">
              <a:off x="1527620" y="2294766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7" name="Группа 146"/>
          <p:cNvGrpSpPr/>
          <p:nvPr/>
        </p:nvGrpSpPr>
        <p:grpSpPr>
          <a:xfrm>
            <a:off x="6546738" y="2222584"/>
            <a:ext cx="1124452" cy="1080000"/>
            <a:chOff x="6064162" y="2267358"/>
            <a:chExt cx="1124452" cy="1080000"/>
          </a:xfrm>
        </p:grpSpPr>
        <p:sp>
          <p:nvSpPr>
            <p:cNvPr id="148" name="Скругленный прямоугольник 147"/>
            <p:cNvSpPr/>
            <p:nvPr/>
          </p:nvSpPr>
          <p:spPr>
            <a:xfrm>
              <a:off x="6108614" y="226735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рямоугольник 148"/>
            <p:cNvSpPr/>
            <p:nvPr/>
          </p:nvSpPr>
          <p:spPr>
            <a:xfrm rot="5400000">
              <a:off x="6243698" y="2253359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Группа 149"/>
          <p:cNvGrpSpPr/>
          <p:nvPr/>
        </p:nvGrpSpPr>
        <p:grpSpPr>
          <a:xfrm>
            <a:off x="1844658" y="3493854"/>
            <a:ext cx="1080000" cy="1116825"/>
            <a:chOff x="1362082" y="3538628"/>
            <a:chExt cx="1080000" cy="1116825"/>
          </a:xfrm>
        </p:grpSpPr>
        <p:sp>
          <p:nvSpPr>
            <p:cNvPr id="151" name="Скругленный прямоугольник 150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9168383">
              <a:off x="1522345" y="3538628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6572450" y="972938"/>
            <a:ext cx="1080000" cy="1107996"/>
            <a:chOff x="6089874" y="1017712"/>
            <a:chExt cx="1080000" cy="1107996"/>
          </a:xfrm>
        </p:grpSpPr>
        <p:sp>
          <p:nvSpPr>
            <p:cNvPr id="154" name="Скругленный прямоугольник 153"/>
            <p:cNvSpPr/>
            <p:nvPr/>
          </p:nvSpPr>
          <p:spPr>
            <a:xfrm>
              <a:off x="6089874" y="1021342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Прямоугольник 154"/>
            <p:cNvSpPr/>
            <p:nvPr/>
          </p:nvSpPr>
          <p:spPr>
            <a:xfrm rot="8661269">
              <a:off x="6246689" y="1017712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6" name="Штриховая стрелка вправо 155"/>
          <p:cNvSpPr/>
          <p:nvPr/>
        </p:nvSpPr>
        <p:spPr>
          <a:xfrm rot="5400000">
            <a:off x="2187289" y="724138"/>
            <a:ext cx="387844" cy="226131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4" t="7193" r="11179" b="6646"/>
          <a:stretch/>
        </p:blipFill>
        <p:spPr>
          <a:xfrm>
            <a:off x="2280916" y="643280"/>
            <a:ext cx="4866782" cy="557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2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87" grpId="0" animBg="1"/>
      <p:bldP spid="95" grpId="0" animBg="1"/>
      <p:bldP spid="15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67BF450-E040-4997-9B61-9FCC79EE6AD9}"/>
</file>

<file path=customXml/itemProps2.xml><?xml version="1.0" encoding="utf-8"?>
<ds:datastoreItem xmlns:ds="http://schemas.openxmlformats.org/officeDocument/2006/customXml" ds:itemID="{D49E9206-F1E9-4F80-9F5D-67CC7DBB1B03}"/>
</file>

<file path=customXml/itemProps3.xml><?xml version="1.0" encoding="utf-8"?>
<ds:datastoreItem xmlns:ds="http://schemas.openxmlformats.org/officeDocument/2006/customXml" ds:itemID="{42DC2044-51A7-4BDB-8A68-7BD4B935E9F5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2026-01-11T16:00:43Z</dcterms:created>
  <dcterms:modified xsi:type="dcterms:W3CDTF">2026-01-12T13:28:21Z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