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9633-3B6C-43C5-A87E-E4E10068E523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480C-598A-406D-BFD4-1AD6B8A23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4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9633-3B6C-43C5-A87E-E4E10068E523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480C-598A-406D-BFD4-1AD6B8A23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76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9633-3B6C-43C5-A87E-E4E10068E523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480C-598A-406D-BFD4-1AD6B8A23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38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9633-3B6C-43C5-A87E-E4E10068E523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480C-598A-406D-BFD4-1AD6B8A23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27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9633-3B6C-43C5-A87E-E4E10068E523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480C-598A-406D-BFD4-1AD6B8A23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9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9633-3B6C-43C5-A87E-E4E10068E523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480C-598A-406D-BFD4-1AD6B8A23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57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9633-3B6C-43C5-A87E-E4E10068E523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480C-598A-406D-BFD4-1AD6B8A23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87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9633-3B6C-43C5-A87E-E4E10068E523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480C-598A-406D-BFD4-1AD6B8A23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71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9633-3B6C-43C5-A87E-E4E10068E523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480C-598A-406D-BFD4-1AD6B8A23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61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9633-3B6C-43C5-A87E-E4E10068E523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480C-598A-406D-BFD4-1AD6B8A23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1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9633-3B6C-43C5-A87E-E4E10068E523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480C-598A-406D-BFD4-1AD6B8A23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0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B9633-3B6C-43C5-A87E-E4E10068E523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480C-598A-406D-BFD4-1AD6B8A23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microsoft.com/office/2007/relationships/hdphoto" Target="../media/hdphoto4.wdp"/><Relationship Id="rId26" Type="http://schemas.microsoft.com/office/2007/relationships/hdphoto" Target="../media/hdphoto8.wdp"/><Relationship Id="rId3" Type="http://schemas.openxmlformats.org/officeDocument/2006/relationships/image" Target="../media/image2.jpg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microsoft.com/office/2007/relationships/hdphoto" Target="../media/hdphoto3.wdp"/><Relationship Id="rId20" Type="http://schemas.microsoft.com/office/2007/relationships/hdphoto" Target="../media/hdphoto5.wdp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microsoft.com/office/2007/relationships/hdphoto" Target="../media/hdphoto7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microsoft.com/office/2007/relationships/hdphoto" Target="../media/hdphoto9.wdp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2.wdp"/><Relationship Id="rId22" Type="http://schemas.microsoft.com/office/2007/relationships/hdphoto" Target="../media/hdphoto6.wdp"/><Relationship Id="rId27" Type="http://schemas.openxmlformats.org/officeDocument/2006/relationships/image" Target="../media/image18.png"/><Relationship Id="rId30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68" y="0"/>
            <a:ext cx="12467492" cy="6857999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512277" y="562708"/>
            <a:ext cx="6480000" cy="5760000"/>
          </a:xfrm>
          <a:prstGeom prst="roundRect">
            <a:avLst>
              <a:gd name="adj" fmla="val 116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2533" y="769347"/>
            <a:ext cx="4693101" cy="53193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07" y="2742973"/>
            <a:ext cx="1163919" cy="116391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70" y="1301262"/>
            <a:ext cx="1190357" cy="119035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981" y="3906892"/>
            <a:ext cx="1367604" cy="136760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17" y="4668296"/>
            <a:ext cx="1024922" cy="102492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54" y="1257762"/>
            <a:ext cx="1270301" cy="127030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3" y="5396990"/>
            <a:ext cx="1060230" cy="1073400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731" y="3398920"/>
            <a:ext cx="2949161" cy="2949161"/>
          </a:xfrm>
          <a:prstGeom prst="rect">
            <a:avLst/>
          </a:prstGeom>
        </p:spPr>
      </p:pic>
      <p:sp>
        <p:nvSpPr>
          <p:cNvPr id="87" name="Скругленный прямоугольник 86"/>
          <p:cNvSpPr/>
          <p:nvPr/>
        </p:nvSpPr>
        <p:spPr>
          <a:xfrm>
            <a:off x="1512277" y="548998"/>
            <a:ext cx="6480000" cy="5760000"/>
          </a:xfrm>
          <a:prstGeom prst="roundRect">
            <a:avLst>
              <a:gd name="adj" fmla="val 116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27246" y1="82715" x2="32422" y2="85352"/>
                        <a14:backgroundMark x1="37695" y1="86426" x2="48633" y2="86816"/>
                        <a14:backgroundMark x1="61621" y1="84375" x2="65234" y2="83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56" y="1146470"/>
            <a:ext cx="1800000" cy="1800000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28613" y1="81445" x2="34961" y2="84375"/>
                        <a14:backgroundMark x1="24805" y1="79785" x2="30762" y2="82422"/>
                        <a14:backgroundMark x1="24707" y1="74512" x2="28125" y2="76172"/>
                        <a14:backgroundMark x1="35547" y1="85547" x2="51563" y2="86914"/>
                        <a14:backgroundMark x1="79297" y1="72559" x2="81738" y2="67383"/>
                        <a14:backgroundMark x1="81738" y1="65137" x2="79004" y2="69238"/>
                        <a14:backgroundMark x1="80078" y1="66992" x2="80664" y2="65918"/>
                        <a14:backgroundMark x1="68591" y1="86143" x2="73210" y2="86143"/>
                        <a14:backgroundMark x1="68591" y1="83141" x2="60046" y2="86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85" y="562708"/>
            <a:ext cx="1800000" cy="1800000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86816" y1="68262" x2="83691" y2="81055"/>
                        <a14:backgroundMark x1="60742" y1="87305" x2="53418" y2="8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025" y="796766"/>
            <a:ext cx="1800000" cy="1800000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backgroundMark x1="84277" y1="68945" x2="78027" y2="80957"/>
                        <a14:backgroundMark x1="70410" y1="83691" x2="60547" y2="86230"/>
                        <a14:backgroundMark x1="60059" y1="86816" x2="50684" y2="87305"/>
                        <a14:backgroundMark x1="45605" y1="87695" x2="35742" y2="87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87" y="1779011"/>
            <a:ext cx="1800000" cy="1800000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85156" y1="71289" x2="76758" y2="82813"/>
                        <a14:backgroundMark x1="73926" y1="85645" x2="71875" y2="89063"/>
                        <a14:backgroundMark x1="66406" y1="87598" x2="52441" y2="88379"/>
                        <a14:backgroundMark x1="64160" y1="84766" x2="54883" y2="86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671" y="3039311"/>
            <a:ext cx="1800000" cy="1800000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backgroundMark x1="84277" y1="68164" x2="78613" y2="79688"/>
                        <a14:backgroundMark x1="66211" y1="85645" x2="54492" y2="87598"/>
                        <a14:backgroundMark x1="51074" y1="86523" x2="40332" y2="86816"/>
                        <a14:backgroundMark x1="34082" y1="85059" x2="28027" y2="81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88" y="4093024"/>
            <a:ext cx="1800000" cy="1800000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backgroundMark x1="84961" y1="66016" x2="81348" y2="80762"/>
                        <a14:backgroundMark x1="68457" y1="86523" x2="50195" y2="89453"/>
                        <a14:backgroundMark x1="47656" y1="86621" x2="56348" y2="86914"/>
                        <a14:backgroundMark x1="54004" y1="85059" x2="55371" y2="84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700" y="4564804"/>
            <a:ext cx="1800000" cy="1800000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>
                        <a14:backgroundMark x1="37207" y1="87695" x2="26563" y2="82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67" y="2684011"/>
            <a:ext cx="1440000" cy="1440000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backgroundMark x1="84277" y1="68945" x2="78027" y2="80957"/>
                        <a14:backgroundMark x1="70410" y1="83691" x2="60547" y2="86230"/>
                        <a14:backgroundMark x1="60059" y1="86816" x2="50684" y2="87305"/>
                        <a14:backgroundMark x1="45605" y1="87695" x2="35742" y2="87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62" y="4228617"/>
            <a:ext cx="1800000" cy="180000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>
                        <a14:backgroundMark x1="85156" y1="71289" x2="76758" y2="82813"/>
                        <a14:backgroundMark x1="73926" y1="85645" x2="71875" y2="89063"/>
                        <a14:backgroundMark x1="66406" y1="87598" x2="52441" y2="88379"/>
                        <a14:backgroundMark x1="64160" y1="84766" x2="54883" y2="86426"/>
                        <a14:backgroundMark x1="25937" y1="82997" x2="29683" y2="8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91" y="2711430"/>
            <a:ext cx="1440000" cy="1440000"/>
          </a:xfrm>
          <a:prstGeom prst="rect">
            <a:avLst/>
          </a:prstGeom>
        </p:spPr>
      </p:pic>
      <p:sp>
        <p:nvSpPr>
          <p:cNvPr id="100" name="Скругленный прямоугольник 99"/>
          <p:cNvSpPr/>
          <p:nvPr/>
        </p:nvSpPr>
        <p:spPr>
          <a:xfrm>
            <a:off x="1500091" y="562705"/>
            <a:ext cx="6480000" cy="5760000"/>
          </a:xfrm>
          <a:prstGeom prst="roundRect">
            <a:avLst>
              <a:gd name="adj" fmla="val 116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1" name="Группа 100"/>
          <p:cNvGrpSpPr/>
          <p:nvPr/>
        </p:nvGrpSpPr>
        <p:grpSpPr>
          <a:xfrm>
            <a:off x="6563752" y="3507852"/>
            <a:ext cx="1080000" cy="1144424"/>
            <a:chOff x="6107553" y="3552626"/>
            <a:chExt cx="1080000" cy="1144424"/>
          </a:xfrm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6107553" y="35526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6247755" y="3589054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6543146" y="4773962"/>
            <a:ext cx="1116602" cy="1080000"/>
            <a:chOff x="6086947" y="4818736"/>
            <a:chExt cx="1116602" cy="1080000"/>
          </a:xfrm>
        </p:grpSpPr>
        <p:sp>
          <p:nvSpPr>
            <p:cNvPr id="105" name="Скругленный прямоугольник 104"/>
            <p:cNvSpPr/>
            <p:nvPr/>
          </p:nvSpPr>
          <p:spPr>
            <a:xfrm>
              <a:off x="6086947" y="481873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/>
            <p:cNvSpPr/>
            <p:nvPr/>
          </p:nvSpPr>
          <p:spPr>
            <a:xfrm rot="15994232">
              <a:off x="6251846" y="4829222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1795510" y="4805773"/>
            <a:ext cx="1107996" cy="1080000"/>
            <a:chOff x="1339311" y="4850547"/>
            <a:chExt cx="1107996" cy="1080000"/>
          </a:xfrm>
        </p:grpSpPr>
        <p:sp>
          <p:nvSpPr>
            <p:cNvPr id="108" name="Скругленный прямоугольник 107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рямоугольник 108"/>
            <p:cNvSpPr/>
            <p:nvPr/>
          </p:nvSpPr>
          <p:spPr>
            <a:xfrm rot="17219302">
              <a:off x="1499611" y="4879121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5366222" y="4786889"/>
            <a:ext cx="1107996" cy="1080000"/>
            <a:chOff x="4910023" y="4831663"/>
            <a:chExt cx="1107996" cy="1080000"/>
          </a:xfrm>
        </p:grpSpPr>
        <p:sp>
          <p:nvSpPr>
            <p:cNvPr id="111" name="Скругленный прямоугольник 110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/>
            <p:cNvSpPr/>
            <p:nvPr/>
          </p:nvSpPr>
          <p:spPr>
            <a:xfrm rot="6631335">
              <a:off x="5070323" y="4846107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2998658" y="4805773"/>
            <a:ext cx="1080000" cy="1119246"/>
            <a:chOff x="2542459" y="4850547"/>
            <a:chExt cx="1080000" cy="1119246"/>
          </a:xfrm>
        </p:grpSpPr>
        <p:sp>
          <p:nvSpPr>
            <p:cNvPr id="114" name="Скругленный прямоугольник 113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 114"/>
            <p:cNvSpPr/>
            <p:nvPr/>
          </p:nvSpPr>
          <p:spPr>
            <a:xfrm rot="10800000">
              <a:off x="2697970" y="4861797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4194691" y="4781167"/>
            <a:ext cx="1080000" cy="1152523"/>
            <a:chOff x="3738492" y="4825941"/>
            <a:chExt cx="1080000" cy="1152523"/>
          </a:xfrm>
        </p:grpSpPr>
        <p:sp>
          <p:nvSpPr>
            <p:cNvPr id="117" name="Скругленный прямоугольник 116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3911928" y="4870468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1848637" y="979952"/>
            <a:ext cx="1080000" cy="1120861"/>
            <a:chOff x="1366061" y="1024726"/>
            <a:chExt cx="1080000" cy="1120861"/>
          </a:xfrm>
        </p:grpSpPr>
        <p:sp>
          <p:nvSpPr>
            <p:cNvPr id="120" name="Скругленный прямоугольник 119"/>
            <p:cNvSpPr/>
            <p:nvPr/>
          </p:nvSpPr>
          <p:spPr>
            <a:xfrm>
              <a:off x="1366061" y="10247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/>
            <p:cNvSpPr/>
            <p:nvPr/>
          </p:nvSpPr>
          <p:spPr>
            <a:xfrm rot="10800000">
              <a:off x="1498545" y="1037591"/>
              <a:ext cx="78739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3034244" y="985107"/>
            <a:ext cx="1080000" cy="1115706"/>
            <a:chOff x="2551668" y="1029881"/>
            <a:chExt cx="1080000" cy="1115706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2716105" y="1037591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5" name="Группа 124"/>
          <p:cNvGrpSpPr/>
          <p:nvPr/>
        </p:nvGrpSpPr>
        <p:grpSpPr>
          <a:xfrm>
            <a:off x="3011138" y="2255585"/>
            <a:ext cx="1107996" cy="1080000"/>
            <a:chOff x="2528562" y="2300359"/>
            <a:chExt cx="1107996" cy="1080000"/>
          </a:xfrm>
        </p:grpSpPr>
        <p:sp>
          <p:nvSpPr>
            <p:cNvPr id="126" name="Скругленный прямоугольник 125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рямоугольник 126"/>
            <p:cNvSpPr/>
            <p:nvPr/>
          </p:nvSpPr>
          <p:spPr>
            <a:xfrm rot="5400000">
              <a:off x="2688862" y="2269341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4207539" y="2241587"/>
            <a:ext cx="1080000" cy="1107996"/>
            <a:chOff x="3724963" y="2286361"/>
            <a:chExt cx="1080000" cy="1107996"/>
          </a:xfrm>
        </p:grpSpPr>
        <p:sp>
          <p:nvSpPr>
            <p:cNvPr id="129" name="Скругленный прямоугольник 128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/>
            <p:cNvSpPr/>
            <p:nvPr/>
          </p:nvSpPr>
          <p:spPr>
            <a:xfrm rot="10800000">
              <a:off x="3869449" y="2286361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5397606" y="2236960"/>
            <a:ext cx="1080000" cy="1122883"/>
            <a:chOff x="4915030" y="2281734"/>
            <a:chExt cx="1080000" cy="1122883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5069709" y="2296621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5409406" y="3522712"/>
            <a:ext cx="1080000" cy="1107996"/>
            <a:chOff x="4926830" y="3567486"/>
            <a:chExt cx="1080000" cy="1107996"/>
          </a:xfrm>
        </p:grpSpPr>
        <p:sp>
          <p:nvSpPr>
            <p:cNvPr id="135" name="Скругленный прямоугольник 134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5056774" y="3567486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7" name="Группа 136"/>
          <p:cNvGrpSpPr/>
          <p:nvPr/>
        </p:nvGrpSpPr>
        <p:grpSpPr>
          <a:xfrm>
            <a:off x="4213646" y="985463"/>
            <a:ext cx="1080000" cy="1121186"/>
            <a:chOff x="3731070" y="1030237"/>
            <a:chExt cx="1080000" cy="1121186"/>
          </a:xfrm>
        </p:grpSpPr>
        <p:sp>
          <p:nvSpPr>
            <p:cNvPr id="138" name="Скругленный прямоугольник 137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917317" y="1043427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0" name="Группа 139"/>
          <p:cNvGrpSpPr/>
          <p:nvPr/>
        </p:nvGrpSpPr>
        <p:grpSpPr>
          <a:xfrm>
            <a:off x="4221825" y="3510526"/>
            <a:ext cx="1080000" cy="1107996"/>
            <a:chOff x="3739249" y="3555300"/>
            <a:chExt cx="1080000" cy="1107996"/>
          </a:xfrm>
        </p:grpSpPr>
        <p:sp>
          <p:nvSpPr>
            <p:cNvPr id="141" name="Скругленный прямоугольник 140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3913617" y="3555300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5393048" y="993494"/>
            <a:ext cx="1080000" cy="1121493"/>
            <a:chOff x="4910472" y="1038268"/>
            <a:chExt cx="1080000" cy="1121493"/>
          </a:xfrm>
        </p:grpSpPr>
        <p:sp>
          <p:nvSpPr>
            <p:cNvPr id="144" name="Скругленный прямоугольник 143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5084835" y="1051765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3034244" y="3512065"/>
            <a:ext cx="1080000" cy="1107996"/>
            <a:chOff x="2551668" y="3556839"/>
            <a:chExt cx="1080000" cy="1107996"/>
          </a:xfrm>
        </p:grpSpPr>
        <p:sp>
          <p:nvSpPr>
            <p:cNvPr id="147" name="Скругленный прямоугольник 146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 rot="11411554">
              <a:off x="2688761" y="3556839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1830660" y="2255585"/>
            <a:ext cx="1107996" cy="1080000"/>
            <a:chOff x="1348084" y="2300359"/>
            <a:chExt cx="1107996" cy="1080000"/>
          </a:xfrm>
        </p:grpSpPr>
        <p:sp>
          <p:nvSpPr>
            <p:cNvPr id="150" name="Скругленный прямоугольник 149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16200000">
              <a:off x="1508384" y="2294766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6591190" y="2208585"/>
            <a:ext cx="1080000" cy="1107996"/>
            <a:chOff x="6108614" y="2253359"/>
            <a:chExt cx="1080000" cy="1107996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6108614" y="226735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6220455" y="2253359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1844658" y="3493854"/>
            <a:ext cx="1080000" cy="1116825"/>
            <a:chOff x="1362082" y="3538628"/>
            <a:chExt cx="1080000" cy="1116825"/>
          </a:xfrm>
        </p:grpSpPr>
        <p:sp>
          <p:nvSpPr>
            <p:cNvPr id="156" name="Скругленный прямоугольник 155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Прямоугольник 156"/>
            <p:cNvSpPr/>
            <p:nvPr/>
          </p:nvSpPr>
          <p:spPr>
            <a:xfrm rot="9168383">
              <a:off x="1499102" y="3538628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6549729" y="976568"/>
            <a:ext cx="1107996" cy="1080000"/>
            <a:chOff x="6067153" y="1021342"/>
            <a:chExt cx="1107996" cy="1080000"/>
          </a:xfrm>
        </p:grpSpPr>
        <p:sp>
          <p:nvSpPr>
            <p:cNvPr id="159" name="Скругленный прямоугольник 158"/>
            <p:cNvSpPr/>
            <p:nvPr/>
          </p:nvSpPr>
          <p:spPr>
            <a:xfrm>
              <a:off x="6089874" y="1021342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Прямоугольник 159"/>
            <p:cNvSpPr/>
            <p:nvPr/>
          </p:nvSpPr>
          <p:spPr>
            <a:xfrm rot="5400000">
              <a:off x="6227453" y="1017712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Є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1" name="Штриховая стрелка вправо 160"/>
          <p:cNvSpPr/>
          <p:nvPr/>
        </p:nvSpPr>
        <p:spPr>
          <a:xfrm rot="5400000">
            <a:off x="3424429" y="715607"/>
            <a:ext cx="387844" cy="226131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81" y="216826"/>
            <a:ext cx="6172237" cy="642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8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87" grpId="0" animBg="1"/>
      <p:bldP spid="100" grpId="0" animBg="1"/>
      <p:bldP spid="16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B73F5B4-7130-45A8-99C5-AEFD68C99C8B}"/>
</file>

<file path=customXml/itemProps2.xml><?xml version="1.0" encoding="utf-8"?>
<ds:datastoreItem xmlns:ds="http://schemas.openxmlformats.org/officeDocument/2006/customXml" ds:itemID="{1E45FAD1-6614-466B-88C8-225ABACE5C13}"/>
</file>

<file path=customXml/itemProps3.xml><?xml version="1.0" encoding="utf-8"?>
<ds:datastoreItem xmlns:ds="http://schemas.openxmlformats.org/officeDocument/2006/customXml" ds:itemID="{12872757-C9A1-466F-AAB1-1A2ECB7C2268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2026-01-11T14:52:55Z</dcterms:created>
  <dcterms:modified xsi:type="dcterms:W3CDTF">2026-01-12T13:22:05Z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