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215-45B9-4BC4-AC79-2DE8CB7F949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689B-82A0-4580-A18B-6E5389E80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56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215-45B9-4BC4-AC79-2DE8CB7F949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689B-82A0-4580-A18B-6E5389E80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91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215-45B9-4BC4-AC79-2DE8CB7F949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689B-82A0-4580-A18B-6E5389E80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54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215-45B9-4BC4-AC79-2DE8CB7F949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689B-82A0-4580-A18B-6E5389E80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7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215-45B9-4BC4-AC79-2DE8CB7F949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689B-82A0-4580-A18B-6E5389E80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68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215-45B9-4BC4-AC79-2DE8CB7F949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689B-82A0-4580-A18B-6E5389E80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215-45B9-4BC4-AC79-2DE8CB7F949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689B-82A0-4580-A18B-6E5389E80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49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215-45B9-4BC4-AC79-2DE8CB7F949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689B-82A0-4580-A18B-6E5389E80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9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215-45B9-4BC4-AC79-2DE8CB7F949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689B-82A0-4580-A18B-6E5389E80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42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215-45B9-4BC4-AC79-2DE8CB7F949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689B-82A0-4580-A18B-6E5389E80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6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215-45B9-4BC4-AC79-2DE8CB7F949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689B-82A0-4580-A18B-6E5389E80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6C215-45B9-4BC4-AC79-2DE8CB7F949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7689B-82A0-4580-A18B-6E5389E80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42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Рисунок 1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348" y="3095774"/>
            <a:ext cx="3047662" cy="304766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081454" y="554743"/>
            <a:ext cx="6409592" cy="5939691"/>
          </a:xfrm>
          <a:prstGeom prst="roundRect">
            <a:avLst>
              <a:gd name="adj" fmla="val 1207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354" y="913273"/>
            <a:ext cx="5769791" cy="52226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218">
            <a:off x="2067594" y="4860781"/>
            <a:ext cx="922269" cy="9509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88" y="4054408"/>
            <a:ext cx="707671" cy="73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95" y="4619605"/>
            <a:ext cx="1433324" cy="14333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131" y="2832277"/>
            <a:ext cx="1222131" cy="12221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760" y="1184724"/>
            <a:ext cx="1371600" cy="13716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1068277" y="554741"/>
            <a:ext cx="6409592" cy="5939691"/>
          </a:xfrm>
          <a:prstGeom prst="roundRect">
            <a:avLst>
              <a:gd name="adj" fmla="val 1207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" t="3666" r="3851" b="3936"/>
          <a:stretch/>
        </p:blipFill>
        <p:spPr>
          <a:xfrm rot="20278893">
            <a:off x="1096775" y="1458553"/>
            <a:ext cx="4112297" cy="419906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58482">
            <a:off x="3051012" y="1252173"/>
            <a:ext cx="4610064" cy="461006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77983">
            <a:off x="2135368" y="1933413"/>
            <a:ext cx="4032000" cy="4032000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1068277" y="554434"/>
            <a:ext cx="6409592" cy="5939691"/>
          </a:xfrm>
          <a:prstGeom prst="roundRect">
            <a:avLst>
              <a:gd name="adj" fmla="val 1207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9" name="Группа 88"/>
          <p:cNvGrpSpPr/>
          <p:nvPr/>
        </p:nvGrpSpPr>
        <p:grpSpPr>
          <a:xfrm>
            <a:off x="1352884" y="1024420"/>
            <a:ext cx="1080000" cy="1120861"/>
            <a:chOff x="1366061" y="1024726"/>
            <a:chExt cx="1080000" cy="1120861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1366061" y="10247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1494538" y="1037591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2538491" y="1029575"/>
            <a:ext cx="1080000" cy="1115706"/>
            <a:chOff x="2551668" y="1029881"/>
            <a:chExt cx="1080000" cy="1115706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2551668" y="102988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716105" y="1037591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2529282" y="2269035"/>
            <a:ext cx="1080000" cy="1111018"/>
            <a:chOff x="2542459" y="2269341"/>
            <a:chExt cx="1080000" cy="1111018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42459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2684854" y="2269341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3711786" y="2286055"/>
            <a:ext cx="1080000" cy="1107996"/>
            <a:chOff x="3724963" y="2286361"/>
            <a:chExt cx="1080000" cy="1107996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3724963" y="229227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865441" y="2286361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4901853" y="2281428"/>
            <a:ext cx="1080000" cy="1122883"/>
            <a:chOff x="4915030" y="2281734"/>
            <a:chExt cx="1080000" cy="1122883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4915030" y="2281734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5065702" y="2296621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4913653" y="3567180"/>
            <a:ext cx="1080000" cy="1107996"/>
            <a:chOff x="4926830" y="3567486"/>
            <a:chExt cx="1080000" cy="1107996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4926830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5052766" y="3567486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6094376" y="3552320"/>
            <a:ext cx="1080000" cy="1144424"/>
            <a:chOff x="6107553" y="3552626"/>
            <a:chExt cx="1080000" cy="1144424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6107553" y="35526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6243747" y="3589054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6073770" y="4818430"/>
            <a:ext cx="1080000" cy="1118482"/>
            <a:chOff x="6086947" y="4818736"/>
            <a:chExt cx="1080000" cy="1118482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6086947" y="481873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6251846" y="4829222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3717893" y="1029931"/>
            <a:ext cx="1133943" cy="1080000"/>
            <a:chOff x="3731070" y="1030237"/>
            <a:chExt cx="1133943" cy="108000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3731070" y="10302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 rot="5400000">
              <a:off x="3913309" y="1043427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3657952" y="3564555"/>
            <a:ext cx="1148120" cy="1080000"/>
            <a:chOff x="3671129" y="3564861"/>
            <a:chExt cx="1148120" cy="1080000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3739249" y="356486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 rot="16200000">
              <a:off x="3827421" y="3558534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4897295" y="1037962"/>
            <a:ext cx="1080000" cy="1121493"/>
            <a:chOff x="4910472" y="1038268"/>
            <a:chExt cx="1080000" cy="1121493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4910472" y="103826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 rot="10800000">
              <a:off x="5084835" y="1051765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2538491" y="3556533"/>
            <a:ext cx="1080000" cy="1107996"/>
            <a:chOff x="2551668" y="3556839"/>
            <a:chExt cx="1080000" cy="1107996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551668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 rot="11411554">
              <a:off x="2684753" y="3556839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1316185" y="2300053"/>
            <a:ext cx="1116699" cy="1080000"/>
            <a:chOff x="1329362" y="2300359"/>
            <a:chExt cx="1116699" cy="1080000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1366061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 rot="13904854">
              <a:off x="1485654" y="2334824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6050986" y="2267052"/>
            <a:ext cx="1124451" cy="1080000"/>
            <a:chOff x="6064163" y="2267358"/>
            <a:chExt cx="1124451" cy="1080000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6108614" y="226735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 rot="16200000">
              <a:off x="6220455" y="2253359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1314785" y="4850241"/>
            <a:ext cx="1107996" cy="1080000"/>
            <a:chOff x="1327962" y="4850547"/>
            <a:chExt cx="1107996" cy="1080000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135330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 rot="16200000">
              <a:off x="1484254" y="4808702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4901853" y="4831357"/>
            <a:ext cx="1080000" cy="1113523"/>
            <a:chOff x="4915030" y="4831663"/>
            <a:chExt cx="1080000" cy="1113523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4915030" y="483166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/>
            <p:cNvSpPr/>
            <p:nvPr/>
          </p:nvSpPr>
          <p:spPr>
            <a:xfrm rot="11411554">
              <a:off x="5067909" y="4837190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1329633" y="3575147"/>
            <a:ext cx="1107996" cy="1080000"/>
            <a:chOff x="1342810" y="3575453"/>
            <a:chExt cx="1107996" cy="1080000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1362082" y="357545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 rot="5400000">
              <a:off x="1499102" y="3538628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6076697" y="1017406"/>
            <a:ext cx="1080000" cy="1107996"/>
            <a:chOff x="6089874" y="1017712"/>
            <a:chExt cx="1080000" cy="1107996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6089874" y="1021342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/>
            <p:cNvSpPr/>
            <p:nvPr/>
          </p:nvSpPr>
          <p:spPr>
            <a:xfrm rot="8661269">
              <a:off x="6223445" y="1017712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2529282" y="4850241"/>
            <a:ext cx="1080000" cy="1119246"/>
            <a:chOff x="2542459" y="4850547"/>
            <a:chExt cx="1080000" cy="1119246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54245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 rot="10800000">
              <a:off x="2693962" y="4861797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3725315" y="4825635"/>
            <a:ext cx="1080000" cy="1153774"/>
            <a:chOff x="3738492" y="4825941"/>
            <a:chExt cx="1080000" cy="1153774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3738492" y="482594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 rot="8661269">
              <a:off x="3859490" y="4871719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9" name="Рисунок 10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" y="5882005"/>
            <a:ext cx="827082" cy="833595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1" t="3856" r="24175" b="9745"/>
          <a:stretch/>
        </p:blipFill>
        <p:spPr>
          <a:xfrm>
            <a:off x="2384301" y="568814"/>
            <a:ext cx="3657600" cy="592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6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A5AD339-3D32-45D6-BAD9-46AC30891B58}"/>
</file>

<file path=customXml/itemProps2.xml><?xml version="1.0" encoding="utf-8"?>
<ds:datastoreItem xmlns:ds="http://schemas.openxmlformats.org/officeDocument/2006/customXml" ds:itemID="{2842E147-95F8-4440-B95C-DB7F1B09A9E4}"/>
</file>

<file path=customXml/itemProps3.xml><?xml version="1.0" encoding="utf-8"?>
<ds:datastoreItem xmlns:ds="http://schemas.openxmlformats.org/officeDocument/2006/customXml" ds:itemID="{BAE85D98-2509-4E6D-889F-D393C0D047BC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2026-01-10T16:14:30Z</dcterms:created>
  <dcterms:modified xsi:type="dcterms:W3CDTF">2026-01-12T13:16:35Z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