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1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1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1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5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6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5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4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0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81"/>
            <a:ext cx="12192000" cy="706163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36531" y="527538"/>
            <a:ext cx="576000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72" y="763365"/>
            <a:ext cx="4284717" cy="5288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97" y="3206856"/>
            <a:ext cx="1025533" cy="10255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73" y="935165"/>
            <a:ext cx="1192696" cy="119269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250" y="2189972"/>
            <a:ext cx="950279" cy="8390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30" y="730393"/>
            <a:ext cx="1222004" cy="12220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25" y="4700237"/>
            <a:ext cx="1078905" cy="10789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36531" y="527538"/>
            <a:ext cx="576000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17">
            <a:off x="3201796" y="1101733"/>
            <a:ext cx="4823958" cy="4823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3553" r="3072" b="3120"/>
          <a:stretch/>
        </p:blipFill>
        <p:spPr>
          <a:xfrm rot="6186571">
            <a:off x="2784469" y="1106022"/>
            <a:ext cx="2802946" cy="277843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888434" y="527538"/>
            <a:ext cx="629147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832708" y="3537650"/>
            <a:ext cx="1080000" cy="1144424"/>
            <a:chOff x="6107553" y="3552626"/>
            <a:chExt cx="1080000" cy="11444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13111766">
              <a:off x="6286227" y="3589054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12102" y="4803760"/>
            <a:ext cx="1080000" cy="1118482"/>
            <a:chOff x="6086947" y="4818736"/>
            <a:chExt cx="1080000" cy="111848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78464" y="4835571"/>
            <a:ext cx="1080000" cy="1136570"/>
            <a:chOff x="1353309" y="4850547"/>
            <a:chExt cx="1080000" cy="113657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38083" y="48791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35178" y="4816687"/>
            <a:ext cx="1107996" cy="1080000"/>
            <a:chOff x="4910023" y="4831663"/>
            <a:chExt cx="1107996" cy="1080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6200000">
              <a:off x="5067117" y="484610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67614" y="4835571"/>
            <a:ext cx="1080000" cy="1119246"/>
            <a:chOff x="2542459" y="4850547"/>
            <a:chExt cx="1080000" cy="111924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0800000">
              <a:off x="2693962" y="4861797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63647" y="4810965"/>
            <a:ext cx="1121132" cy="1080000"/>
            <a:chOff x="3738492" y="4825941"/>
            <a:chExt cx="1121132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16200000">
              <a:off x="3950400" y="4870468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117593" y="1009750"/>
            <a:ext cx="1080000" cy="1120861"/>
            <a:chOff x="1366061" y="1024726"/>
            <a:chExt cx="1080000" cy="112086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537018" y="103759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303200" y="1014905"/>
            <a:ext cx="1080000" cy="1115706"/>
            <a:chOff x="2551668" y="1029881"/>
            <a:chExt cx="1080000" cy="111570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58584" y="103759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280094" y="2285383"/>
            <a:ext cx="1107996" cy="1080000"/>
            <a:chOff x="2528562" y="2300359"/>
            <a:chExt cx="1107996" cy="108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rot="3178132">
              <a:off x="2685656" y="226934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476495" y="2271385"/>
            <a:ext cx="1080000" cy="1107996"/>
            <a:chOff x="3724963" y="2286361"/>
            <a:chExt cx="1080000" cy="110799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07921" y="228636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666562" y="2266758"/>
            <a:ext cx="1080000" cy="1122883"/>
            <a:chOff x="4915030" y="2281734"/>
            <a:chExt cx="1080000" cy="1122883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 rot="10800000">
              <a:off x="5108181" y="22966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678362" y="3552510"/>
            <a:ext cx="1080000" cy="1107996"/>
            <a:chOff x="4926830" y="3567486"/>
            <a:chExt cx="1080000" cy="1107996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028721" y="3567486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482602" y="1015261"/>
            <a:ext cx="1080000" cy="1121186"/>
            <a:chOff x="3731070" y="1030237"/>
            <a:chExt cx="1080000" cy="112118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955789" y="1043427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490781" y="3540324"/>
            <a:ext cx="1080000" cy="1107996"/>
            <a:chOff x="3739249" y="3555300"/>
            <a:chExt cx="1080000" cy="110799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952089" y="3555300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662004" y="1023292"/>
            <a:ext cx="1126066" cy="1080000"/>
            <a:chOff x="4910472" y="1038268"/>
            <a:chExt cx="1126066" cy="10800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7933886"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303200" y="3541863"/>
            <a:ext cx="1080000" cy="1107996"/>
            <a:chOff x="2551668" y="3556839"/>
            <a:chExt cx="1080000" cy="110799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117593" y="2279790"/>
            <a:ext cx="1080000" cy="1107996"/>
            <a:chOff x="1366061" y="2294766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3411816">
              <a:off x="1504376" y="2294766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815694" y="2252382"/>
            <a:ext cx="1124452" cy="1080000"/>
            <a:chOff x="6064162" y="2267358"/>
            <a:chExt cx="1124452" cy="1080000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6200000"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113614" y="3523652"/>
            <a:ext cx="1080000" cy="1116825"/>
            <a:chOff x="1362082" y="3538628"/>
            <a:chExt cx="1080000" cy="1116825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541581" y="3538628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841406" y="1002736"/>
            <a:ext cx="1080000" cy="1107996"/>
            <a:chOff x="6089874" y="1017712"/>
            <a:chExt cx="1080000" cy="1107996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8661269">
              <a:off x="6265925" y="1017712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57" y="3560477"/>
            <a:ext cx="3114561" cy="311456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4" y="5899901"/>
            <a:ext cx="895908" cy="77527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48" y="80357"/>
            <a:ext cx="673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4DDEFC-D547-4039-A832-76A3D1018735}"/>
</file>

<file path=customXml/itemProps2.xml><?xml version="1.0" encoding="utf-8"?>
<ds:datastoreItem xmlns:ds="http://schemas.openxmlformats.org/officeDocument/2006/customXml" ds:itemID="{24762949-748D-4F4D-8B6F-E64CE9348777}"/>
</file>

<file path=customXml/itemProps3.xml><?xml version="1.0" encoding="utf-8"?>
<ds:datastoreItem xmlns:ds="http://schemas.openxmlformats.org/officeDocument/2006/customXml" ds:itemID="{0BA302D0-33FA-491E-826B-C3447991CA58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2026-01-11T13:17:37Z</dcterms:created>
  <dcterms:modified xsi:type="dcterms:W3CDTF">2026-01-11T13:34:46Z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