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0DDDD-A7B0-ED96-3AE1-C97BF3269008}" v="45" dt="2026-01-07T14:54:20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65" d="100"/>
          <a:sy n="65" d="100"/>
        </p:scale>
        <p:origin x="446" y="2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01/12/2026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87" y="3538458"/>
            <a:ext cx="2922139" cy="2922139"/>
          </a:xfrm>
          <a:prstGeom prst="rect">
            <a:avLst/>
          </a:prstGeom>
        </p:spPr>
      </p:pic>
      <p:pic>
        <p:nvPicPr>
          <p:cNvPr id="7" name="Рисунок 6" descr="Изображение выглядит как Электронное устройство, гаджет, Мобильный телефон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489380C8-0056-7268-809F-F5056A8D51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5" t="12542" r="25446" b="9734"/>
          <a:stretch/>
        </p:blipFill>
        <p:spPr>
          <a:xfrm rot="16200000">
            <a:off x="1733378" y="-486025"/>
            <a:ext cx="5375795" cy="8271524"/>
          </a:xfrm>
          <a:prstGeom prst="roundRect">
            <a:avLst/>
          </a:prstGeom>
          <a:effectLst>
            <a:glow rad="114300">
              <a:schemeClr val="bg1"/>
            </a:glo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153608" y="110333"/>
            <a:ext cx="7454262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62" y="69290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09" y="71085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609" y="74284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09" y="77435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58" y="74284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151" y="71085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976" y="6252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219" y="6929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59" y="7743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379" y="7743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80" y="5200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65" y="61082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73" y="7270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677" y="57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73" y="55864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1" y="50646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ADA24FE-78F1-346E-ED72-0B3F6FEC4E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9" y="45428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934" y="5984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280" y="50645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3243A4A3-04EB-7D09-0036-E929EE71A6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88" y="4406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3CF527-7A51-8A63-B1E5-73027C6C2AC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070" t="10606" r="13035" b="10804"/>
          <a:stretch>
            <a:fillRect/>
          </a:stretch>
        </p:blipFill>
        <p:spPr>
          <a:xfrm>
            <a:off x="1760488" y="2038178"/>
            <a:ext cx="2834428" cy="3055886"/>
          </a:xfrm>
          <a:prstGeom prst="rect">
            <a:avLst/>
          </a:prstGeom>
        </p:spPr>
      </p:pic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6727EF9B-9CF1-C074-B128-F35FCE4264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55861" y="2878701"/>
            <a:ext cx="2041394" cy="204139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49475C0-A2DB-2B0E-B366-12EE694F01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44462" y="1865752"/>
            <a:ext cx="3286796" cy="3345411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398131F-C43D-BE45-1839-4A583C55DD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1836" y="1613453"/>
            <a:ext cx="3886769" cy="3886769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2999DAB6-641C-8451-760B-3EEBE25BAA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257" y="1393310"/>
            <a:ext cx="4387768" cy="4387768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9428F514-355C-30D6-3E7A-A605482AFB43}"/>
              </a:ext>
            </a:extLst>
          </p:cNvPr>
          <p:cNvGrpSpPr/>
          <p:nvPr/>
        </p:nvGrpSpPr>
        <p:grpSpPr>
          <a:xfrm>
            <a:off x="1187661" y="1387516"/>
            <a:ext cx="3460076" cy="4103879"/>
            <a:chOff x="-4089817" y="2518370"/>
            <a:chExt cx="3154020" cy="3740876"/>
          </a:xfrm>
        </p:grpSpPr>
        <p:pic>
          <p:nvPicPr>
            <p:cNvPr id="60" name="Рисунок 59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1D02B65-BB1C-7060-5CA8-845CAA481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9817" y="2518370"/>
              <a:ext cx="3049530" cy="319995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хматная фигура, настольная игра, шахматы, шахматная доска&#10;&#10;Автоматически созданное описание">
              <a:extLst>
                <a:ext uri="{FF2B5EF4-FFF2-40B4-BE49-F238E27FC236}">
                  <a16:creationId xmlns:a16="http://schemas.microsoft.com/office/drawing/2014/main" id="{B30AC7DB-E724-DC68-8DF6-01BD0AEC7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2616" y="4012427"/>
              <a:ext cx="2246819" cy="2246819"/>
            </a:xfrm>
            <a:prstGeom prst="rect">
              <a:avLst/>
            </a:prstGeom>
          </p:spPr>
        </p:pic>
      </p:grpSp>
      <p:pic>
        <p:nvPicPr>
          <p:cNvPr id="63" name="Рисунок 62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F09D022B-E5FE-28E4-C33B-F60E6CA056F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28" y="2061815"/>
            <a:ext cx="3182732" cy="318273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орт на день рождения, мультфильм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7647EBB3-59E6-EC7A-DC15-2A344337F2E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381" y="1922581"/>
            <a:ext cx="3329226" cy="33292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еда, Поваренное искусство, гарнир, Кулинария&#10;&#10;Автоматически созданное описание">
            <a:extLst>
              <a:ext uri="{FF2B5EF4-FFF2-40B4-BE49-F238E27FC236}">
                <a16:creationId xmlns:a16="http://schemas.microsoft.com/office/drawing/2014/main" id="{64907B1E-5E60-11F5-46F9-4D23E0569470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1" y="2547515"/>
            <a:ext cx="2859752" cy="285975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35F3591-373E-5882-1B6A-260EBF0A9B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88"/>
          <a:stretch>
            <a:fillRect/>
          </a:stretch>
        </p:blipFill>
        <p:spPr>
          <a:xfrm>
            <a:off x="1287633" y="1858428"/>
            <a:ext cx="3514793" cy="307485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DE677A4-31DD-6AC9-420E-3D10A40954F0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6026" t="14011" r="13906" b="15249"/>
          <a:stretch>
            <a:fillRect/>
          </a:stretch>
        </p:blipFill>
        <p:spPr>
          <a:xfrm>
            <a:off x="1643236" y="2661806"/>
            <a:ext cx="2380379" cy="24032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AA8568-0BCF-01C0-2DF8-6FF79E79D1C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54918" y="2865513"/>
            <a:ext cx="2042337" cy="204233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4BDA2F-A67B-3A4E-89B2-2B9DDF53672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39865" y="2852378"/>
            <a:ext cx="2042337" cy="204233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26524-42EC-EA26-6362-AF42ACD1FD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39865" y="2852378"/>
            <a:ext cx="2042337" cy="204233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995C04B-FA2B-AF8F-C4C2-8BE8952A073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03273" y="2852378"/>
            <a:ext cx="2042337" cy="204233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D1BF6A-8065-8CD5-280D-7EA22B93EE6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29150" y="2842252"/>
            <a:ext cx="2042337" cy="204233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C3DA0CF-2FAA-F0F3-C358-21E5C954FA0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92558" y="2842251"/>
            <a:ext cx="2042337" cy="20423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BA8C849-F56B-FFCD-7B04-6190FD7B3C6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94079" y="2818741"/>
            <a:ext cx="2042337" cy="204233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47271604-405C-1DCE-3157-AE262A07C3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06425" y="2841215"/>
            <a:ext cx="2042337" cy="204233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D70E378-6BE3-684F-8C56-D6292026FFB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15283" y="2830337"/>
            <a:ext cx="2042337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7224B4-F26B-4887-B392-D9EE4B869C6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68270FA-C3D4-4CFC-9DE2-90954CC7A5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7E8132-ECAD-44C3-8EA1-6CB87690050B}"/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Анастасія Сомова</cp:lastModifiedBy>
  <cp:revision>43</cp:revision>
  <dcterms:created xsi:type="dcterms:W3CDTF">2024-05-03T09:09:01Z</dcterms:created>
  <dcterms:modified xsi:type="dcterms:W3CDTF">2026-01-12T08:55:53Z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