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8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930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115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5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07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6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04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73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337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16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21DD-FD91-4EBE-A95A-E228CC70AE94}" type="datetimeFigureOut">
              <a:rPr lang="ru-RU" smtClean="0"/>
              <a:t>12.01.2026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A05D7-55A8-4F3F-9E3F-97913FBB6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37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Рисунок 1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314"/>
          </a:xfrm>
          <a:prstGeom prst="rect">
            <a:avLst/>
          </a:prstGeom>
        </p:spPr>
      </p:pic>
      <p:pic>
        <p:nvPicPr>
          <p:cNvPr id="145" name="Рисунок 1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453" y="3210140"/>
            <a:ext cx="3057187" cy="3057187"/>
          </a:xfrm>
          <a:prstGeom prst="rect">
            <a:avLst/>
          </a:prstGeom>
          <a:noFill/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18" y="6090733"/>
            <a:ext cx="735779" cy="744919"/>
          </a:xfrm>
          <a:prstGeom prst="rect">
            <a:avLst/>
          </a:prstGeom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550" y="4099205"/>
            <a:ext cx="2172902" cy="2248772"/>
          </a:xfrm>
          <a:prstGeom prst="rect">
            <a:avLst/>
          </a:prstGeom>
          <a:noFill/>
        </p:spPr>
      </p:pic>
      <p:grpSp>
        <p:nvGrpSpPr>
          <p:cNvPr id="87" name="Группа 86"/>
          <p:cNvGrpSpPr/>
          <p:nvPr/>
        </p:nvGrpSpPr>
        <p:grpSpPr>
          <a:xfrm>
            <a:off x="465867" y="923544"/>
            <a:ext cx="5816061" cy="4723336"/>
            <a:chOff x="387681" y="656242"/>
            <a:chExt cx="5816061" cy="472333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387681" y="656242"/>
              <a:ext cx="5816061" cy="4723336"/>
            </a:xfrm>
            <a:prstGeom prst="roundRect">
              <a:avLst>
                <a:gd name="adj" fmla="val 10103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546317" y="835602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1654717" y="845475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Овал 134"/>
            <p:cNvSpPr/>
            <p:nvPr/>
          </p:nvSpPr>
          <p:spPr>
            <a:xfrm>
              <a:off x="1653287" y="1942540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528925" y="1967914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Овал 145"/>
            <p:cNvSpPr/>
            <p:nvPr/>
          </p:nvSpPr>
          <p:spPr>
            <a:xfrm>
              <a:off x="528925" y="3100226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Овал 146"/>
            <p:cNvSpPr/>
            <p:nvPr/>
          </p:nvSpPr>
          <p:spPr>
            <a:xfrm>
              <a:off x="544737" y="4232538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8" name="Овал 147"/>
            <p:cNvSpPr/>
            <p:nvPr/>
          </p:nvSpPr>
          <p:spPr>
            <a:xfrm>
              <a:off x="2778145" y="835602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2784692" y="3022275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Овал 149"/>
            <p:cNvSpPr/>
            <p:nvPr/>
          </p:nvSpPr>
          <p:spPr>
            <a:xfrm>
              <a:off x="1660155" y="3039605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Овал 150"/>
            <p:cNvSpPr/>
            <p:nvPr/>
          </p:nvSpPr>
          <p:spPr>
            <a:xfrm>
              <a:off x="1695452" y="4223577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Овал 151"/>
            <p:cNvSpPr/>
            <p:nvPr/>
          </p:nvSpPr>
          <p:spPr>
            <a:xfrm>
              <a:off x="2783352" y="1935470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Овал 152"/>
            <p:cNvSpPr/>
            <p:nvPr/>
          </p:nvSpPr>
          <p:spPr>
            <a:xfrm>
              <a:off x="2831884" y="4249815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Овал 153"/>
            <p:cNvSpPr/>
            <p:nvPr/>
          </p:nvSpPr>
          <p:spPr>
            <a:xfrm>
              <a:off x="3880202" y="1910743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5017876" y="835602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5020125" y="1910743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5023155" y="3046015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>
              <a:off x="5072644" y="4232538"/>
              <a:ext cx="1008000" cy="1008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>
              <a:off x="3951745" y="4270876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>
              <a:off x="3909747" y="3050892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3898657" y="829090"/>
              <a:ext cx="1008000" cy="10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72391" y="1066904"/>
            <a:ext cx="1080000" cy="1080000"/>
            <a:chOff x="1873488" y="613959"/>
            <a:chExt cx="1260000" cy="1260000"/>
          </a:xfrm>
        </p:grpSpPr>
        <p:sp>
          <p:nvSpPr>
            <p:cNvPr id="24" name="Овал 23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414" y="693446"/>
              <a:ext cx="1079159" cy="1079159"/>
            </a:xfrm>
            <a:prstGeom prst="rect">
              <a:avLst/>
            </a:prstGeom>
          </p:spPr>
        </p:pic>
      </p:grpSp>
      <p:grpSp>
        <p:nvGrpSpPr>
          <p:cNvPr id="162" name="Группа 161"/>
          <p:cNvGrpSpPr/>
          <p:nvPr/>
        </p:nvGrpSpPr>
        <p:grpSpPr>
          <a:xfrm>
            <a:off x="581066" y="2215128"/>
            <a:ext cx="1080000" cy="1080000"/>
            <a:chOff x="1873488" y="613959"/>
            <a:chExt cx="1260000" cy="1260000"/>
          </a:xfrm>
        </p:grpSpPr>
        <p:sp>
          <p:nvSpPr>
            <p:cNvPr id="163" name="Овал 162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9179" y="671342"/>
              <a:ext cx="1125389" cy="1125389"/>
            </a:xfrm>
            <a:prstGeom prst="rect">
              <a:avLst/>
            </a:prstGeom>
          </p:spPr>
        </p:pic>
      </p:grpSp>
      <p:grpSp>
        <p:nvGrpSpPr>
          <p:cNvPr id="165" name="Группа 164"/>
          <p:cNvGrpSpPr/>
          <p:nvPr/>
        </p:nvGrpSpPr>
        <p:grpSpPr>
          <a:xfrm>
            <a:off x="605708" y="3365535"/>
            <a:ext cx="1080000" cy="1080000"/>
            <a:chOff x="1873488" y="613959"/>
            <a:chExt cx="1260000" cy="1260000"/>
          </a:xfrm>
        </p:grpSpPr>
        <p:sp>
          <p:nvSpPr>
            <p:cNvPr id="166" name="Овал 165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466" y="677147"/>
              <a:ext cx="1012044" cy="1065458"/>
            </a:xfrm>
            <a:prstGeom prst="rect">
              <a:avLst/>
            </a:prstGeom>
          </p:spPr>
        </p:pic>
      </p:grpSp>
      <p:grpSp>
        <p:nvGrpSpPr>
          <p:cNvPr id="168" name="Группа 167"/>
          <p:cNvGrpSpPr/>
          <p:nvPr/>
        </p:nvGrpSpPr>
        <p:grpSpPr>
          <a:xfrm>
            <a:off x="614852" y="4508082"/>
            <a:ext cx="1080000" cy="1080000"/>
            <a:chOff x="1873488" y="613959"/>
            <a:chExt cx="1260000" cy="1260000"/>
          </a:xfrm>
        </p:grpSpPr>
        <p:sp>
          <p:nvSpPr>
            <p:cNvPr id="169" name="Овал 168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0" name="Рисунок 1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71" name="Группа 170"/>
          <p:cNvGrpSpPr/>
          <p:nvPr/>
        </p:nvGrpSpPr>
        <p:grpSpPr>
          <a:xfrm>
            <a:off x="1721302" y="2193991"/>
            <a:ext cx="1080000" cy="1080000"/>
            <a:chOff x="1873488" y="613959"/>
            <a:chExt cx="1260000" cy="1260000"/>
          </a:xfrm>
        </p:grpSpPr>
        <p:sp>
          <p:nvSpPr>
            <p:cNvPr id="172" name="Овал 171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3" name="Рисунок 17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66214"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74" name="Группа 173"/>
          <p:cNvGrpSpPr/>
          <p:nvPr/>
        </p:nvGrpSpPr>
        <p:grpSpPr>
          <a:xfrm>
            <a:off x="2846989" y="3294940"/>
            <a:ext cx="1080000" cy="1080000"/>
            <a:chOff x="1873488" y="613959"/>
            <a:chExt cx="1260000" cy="1260000"/>
          </a:xfrm>
        </p:grpSpPr>
        <p:sp>
          <p:nvSpPr>
            <p:cNvPr id="175" name="Овал 174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6" name="Рисунок 17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716880"/>
              <a:ext cx="1154854" cy="1154854"/>
            </a:xfrm>
            <a:prstGeom prst="rect">
              <a:avLst/>
            </a:prstGeom>
          </p:spPr>
        </p:pic>
      </p:grpSp>
      <p:grpSp>
        <p:nvGrpSpPr>
          <p:cNvPr id="177" name="Группа 176"/>
          <p:cNvGrpSpPr/>
          <p:nvPr/>
        </p:nvGrpSpPr>
        <p:grpSpPr>
          <a:xfrm>
            <a:off x="3963457" y="2148932"/>
            <a:ext cx="1080000" cy="1080000"/>
            <a:chOff x="1873488" y="613959"/>
            <a:chExt cx="1260000" cy="1260000"/>
          </a:xfrm>
        </p:grpSpPr>
        <p:sp>
          <p:nvSpPr>
            <p:cNvPr id="178" name="Овал 177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80" name="Группа 179"/>
          <p:cNvGrpSpPr/>
          <p:nvPr/>
        </p:nvGrpSpPr>
        <p:grpSpPr>
          <a:xfrm>
            <a:off x="5113174" y="1030904"/>
            <a:ext cx="1080000" cy="1080000"/>
            <a:chOff x="1873488" y="613959"/>
            <a:chExt cx="1260000" cy="1260000"/>
          </a:xfrm>
        </p:grpSpPr>
        <p:sp>
          <p:nvSpPr>
            <p:cNvPr id="181" name="Овал 180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2" name="Рисунок 18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83" name="Группа 182"/>
          <p:cNvGrpSpPr/>
          <p:nvPr/>
        </p:nvGrpSpPr>
        <p:grpSpPr>
          <a:xfrm>
            <a:off x="5095474" y="2179620"/>
            <a:ext cx="1080000" cy="1080000"/>
            <a:chOff x="1873488" y="613959"/>
            <a:chExt cx="1260000" cy="1260000"/>
          </a:xfrm>
        </p:grpSpPr>
        <p:sp>
          <p:nvSpPr>
            <p:cNvPr id="184" name="Овал 183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743" y="737663"/>
              <a:ext cx="975375" cy="975375"/>
            </a:xfrm>
            <a:prstGeom prst="rect">
              <a:avLst/>
            </a:prstGeom>
          </p:spPr>
        </p:pic>
      </p:grpSp>
      <p:grpSp>
        <p:nvGrpSpPr>
          <p:cNvPr id="186" name="Группа 185"/>
          <p:cNvGrpSpPr/>
          <p:nvPr/>
        </p:nvGrpSpPr>
        <p:grpSpPr>
          <a:xfrm>
            <a:off x="5095474" y="3313317"/>
            <a:ext cx="1080000" cy="1080000"/>
            <a:chOff x="1873488" y="613959"/>
            <a:chExt cx="1260000" cy="1260000"/>
          </a:xfrm>
        </p:grpSpPr>
        <p:sp>
          <p:nvSpPr>
            <p:cNvPr id="187" name="Овал 186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816" y="749327"/>
              <a:ext cx="1000108" cy="1000108"/>
            </a:xfrm>
            <a:prstGeom prst="rect">
              <a:avLst/>
            </a:prstGeom>
          </p:spPr>
        </p:pic>
      </p:grpSp>
      <p:grpSp>
        <p:nvGrpSpPr>
          <p:cNvPr id="189" name="Группа 188"/>
          <p:cNvGrpSpPr/>
          <p:nvPr/>
        </p:nvGrpSpPr>
        <p:grpSpPr>
          <a:xfrm>
            <a:off x="5129100" y="4463257"/>
            <a:ext cx="1080000" cy="1080000"/>
            <a:chOff x="1873488" y="613959"/>
            <a:chExt cx="1260000" cy="1260000"/>
          </a:xfrm>
        </p:grpSpPr>
        <p:sp>
          <p:nvSpPr>
            <p:cNvPr id="190" name="Овал 189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1" name="Рисунок 19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533" y="635883"/>
              <a:ext cx="1216152" cy="1216152"/>
            </a:xfrm>
            <a:prstGeom prst="rect">
              <a:avLst/>
            </a:prstGeom>
          </p:spPr>
        </p:pic>
      </p:grpSp>
      <p:grpSp>
        <p:nvGrpSpPr>
          <p:cNvPr id="192" name="Группа 191"/>
          <p:cNvGrpSpPr/>
          <p:nvPr/>
        </p:nvGrpSpPr>
        <p:grpSpPr>
          <a:xfrm>
            <a:off x="1713036" y="1052741"/>
            <a:ext cx="1080000" cy="1080000"/>
            <a:chOff x="1873488" y="613959"/>
            <a:chExt cx="1260000" cy="1260000"/>
          </a:xfrm>
        </p:grpSpPr>
        <p:sp>
          <p:nvSpPr>
            <p:cNvPr id="193" name="Овал 192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4" name="Рисунок 193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414" y="693446"/>
              <a:ext cx="1079159" cy="1079159"/>
            </a:xfrm>
            <a:prstGeom prst="rect">
              <a:avLst/>
            </a:prstGeom>
          </p:spPr>
        </p:pic>
      </p:grpSp>
      <p:grpSp>
        <p:nvGrpSpPr>
          <p:cNvPr id="195" name="Группа 194"/>
          <p:cNvGrpSpPr/>
          <p:nvPr/>
        </p:nvGrpSpPr>
        <p:grpSpPr>
          <a:xfrm>
            <a:off x="2857594" y="1053440"/>
            <a:ext cx="1080000" cy="1080000"/>
            <a:chOff x="1873488" y="613959"/>
            <a:chExt cx="1260000" cy="1260000"/>
          </a:xfrm>
        </p:grpSpPr>
        <p:sp>
          <p:nvSpPr>
            <p:cNvPr id="196" name="Овал 195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7" name="Рисунок 19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414" y="693446"/>
              <a:ext cx="1079159" cy="1079159"/>
            </a:xfrm>
            <a:prstGeom prst="rect">
              <a:avLst/>
            </a:prstGeom>
          </p:spPr>
        </p:pic>
      </p:grpSp>
      <p:grpSp>
        <p:nvGrpSpPr>
          <p:cNvPr id="198" name="Группа 197"/>
          <p:cNvGrpSpPr/>
          <p:nvPr/>
        </p:nvGrpSpPr>
        <p:grpSpPr>
          <a:xfrm>
            <a:off x="3989534" y="1046662"/>
            <a:ext cx="1080000" cy="1080000"/>
            <a:chOff x="1873488" y="613959"/>
            <a:chExt cx="1260000" cy="1260000"/>
          </a:xfrm>
        </p:grpSpPr>
        <p:sp>
          <p:nvSpPr>
            <p:cNvPr id="199" name="Овал 198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0" name="Рисунок 19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9817" y="692234"/>
              <a:ext cx="1055543" cy="1055543"/>
            </a:xfrm>
            <a:prstGeom prst="rect">
              <a:avLst/>
            </a:prstGeom>
          </p:spPr>
        </p:pic>
      </p:grpSp>
      <p:grpSp>
        <p:nvGrpSpPr>
          <p:cNvPr id="201" name="Группа 200"/>
          <p:cNvGrpSpPr/>
          <p:nvPr/>
        </p:nvGrpSpPr>
        <p:grpSpPr>
          <a:xfrm>
            <a:off x="2846989" y="2178648"/>
            <a:ext cx="1080000" cy="1080000"/>
            <a:chOff x="1873488" y="613959"/>
            <a:chExt cx="1260000" cy="1260000"/>
          </a:xfrm>
        </p:grpSpPr>
        <p:sp>
          <p:nvSpPr>
            <p:cNvPr id="202" name="Овал 201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3" name="Рисунок 20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2368" y="757591"/>
              <a:ext cx="841184" cy="946334"/>
            </a:xfrm>
            <a:prstGeom prst="rect">
              <a:avLst/>
            </a:prstGeom>
          </p:spPr>
        </p:pic>
      </p:grpSp>
      <p:grpSp>
        <p:nvGrpSpPr>
          <p:cNvPr id="204" name="Группа 203"/>
          <p:cNvGrpSpPr/>
          <p:nvPr/>
        </p:nvGrpSpPr>
        <p:grpSpPr>
          <a:xfrm>
            <a:off x="1729950" y="3313317"/>
            <a:ext cx="1080000" cy="1080000"/>
            <a:chOff x="1873488" y="613959"/>
            <a:chExt cx="1260000" cy="1260000"/>
          </a:xfrm>
        </p:grpSpPr>
        <p:sp>
          <p:nvSpPr>
            <p:cNvPr id="205" name="Овал 204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6" name="Рисунок 20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572" y="757032"/>
              <a:ext cx="965731" cy="965731"/>
            </a:xfrm>
            <a:prstGeom prst="rect">
              <a:avLst/>
            </a:prstGeom>
          </p:spPr>
        </p:pic>
      </p:grpSp>
      <p:grpSp>
        <p:nvGrpSpPr>
          <p:cNvPr id="207" name="Группа 206"/>
          <p:cNvGrpSpPr/>
          <p:nvPr/>
        </p:nvGrpSpPr>
        <p:grpSpPr>
          <a:xfrm>
            <a:off x="3976843" y="3294940"/>
            <a:ext cx="1080000" cy="1080000"/>
            <a:chOff x="1873488" y="613959"/>
            <a:chExt cx="1260000" cy="1260000"/>
          </a:xfrm>
        </p:grpSpPr>
        <p:sp>
          <p:nvSpPr>
            <p:cNvPr id="208" name="Овал 207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9" name="Рисунок 208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2748" y="671801"/>
              <a:ext cx="1147022" cy="1147022"/>
            </a:xfrm>
            <a:prstGeom prst="rect">
              <a:avLst/>
            </a:prstGeom>
          </p:spPr>
        </p:pic>
      </p:grpSp>
      <p:grpSp>
        <p:nvGrpSpPr>
          <p:cNvPr id="210" name="Группа 209"/>
          <p:cNvGrpSpPr/>
          <p:nvPr/>
        </p:nvGrpSpPr>
        <p:grpSpPr>
          <a:xfrm>
            <a:off x="1757013" y="4464707"/>
            <a:ext cx="1080000" cy="1080000"/>
            <a:chOff x="1873488" y="613959"/>
            <a:chExt cx="1260000" cy="1260000"/>
          </a:xfrm>
        </p:grpSpPr>
        <p:sp>
          <p:nvSpPr>
            <p:cNvPr id="211" name="Овал 210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2" name="Рисунок 21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96" y="752708"/>
              <a:ext cx="938280" cy="938280"/>
            </a:xfrm>
            <a:prstGeom prst="rect">
              <a:avLst/>
            </a:prstGeom>
          </p:spPr>
        </p:pic>
      </p:grpSp>
      <p:grpSp>
        <p:nvGrpSpPr>
          <p:cNvPr id="213" name="Группа 212"/>
          <p:cNvGrpSpPr/>
          <p:nvPr/>
        </p:nvGrpSpPr>
        <p:grpSpPr>
          <a:xfrm>
            <a:off x="2894556" y="4470910"/>
            <a:ext cx="1080000" cy="1080000"/>
            <a:chOff x="1873488" y="613959"/>
            <a:chExt cx="1260000" cy="1260000"/>
          </a:xfrm>
        </p:grpSpPr>
        <p:sp>
          <p:nvSpPr>
            <p:cNvPr id="214" name="Овал 213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5" name="Рисунок 21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4172" y="731622"/>
              <a:ext cx="1010105" cy="1079159"/>
            </a:xfrm>
            <a:prstGeom prst="rect">
              <a:avLst/>
            </a:prstGeom>
          </p:spPr>
        </p:pic>
      </p:grpSp>
      <p:grpSp>
        <p:nvGrpSpPr>
          <p:cNvPr id="216" name="Группа 215"/>
          <p:cNvGrpSpPr/>
          <p:nvPr/>
        </p:nvGrpSpPr>
        <p:grpSpPr>
          <a:xfrm>
            <a:off x="4006473" y="4490879"/>
            <a:ext cx="1080000" cy="1080000"/>
            <a:chOff x="1873488" y="613959"/>
            <a:chExt cx="1260000" cy="1260000"/>
          </a:xfrm>
        </p:grpSpPr>
        <p:sp>
          <p:nvSpPr>
            <p:cNvPr id="217" name="Овал 216"/>
            <p:cNvSpPr/>
            <p:nvPr/>
          </p:nvSpPr>
          <p:spPr>
            <a:xfrm>
              <a:off x="1873488" y="613959"/>
              <a:ext cx="1260000" cy="1260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8" name="Рисунок 217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438" y="713198"/>
              <a:ext cx="1079159" cy="1079159"/>
            </a:xfrm>
            <a:prstGeom prst="rect">
              <a:avLst/>
            </a:prstGeom>
          </p:spPr>
        </p:pic>
      </p:grpSp>
      <p:pic>
        <p:nvPicPr>
          <p:cNvPr id="2" name="Picture 2" descr="https://klike.net/uploads/posts/2022-12/1669952873_7-16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7" y="924272"/>
            <a:ext cx="5816061" cy="4741336"/>
          </a:xfrm>
          <a:prstGeom prst="roundRect">
            <a:avLst>
              <a:gd name="adj" fmla="val 9238"/>
            </a:avLst>
          </a:prstGeom>
          <a:solidFill>
            <a:schemeClr val="bg1"/>
          </a:solidFill>
          <a:ln w="3175" cap="rnd">
            <a:solidFill>
              <a:schemeClr val="bg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/>
        </p:spPr>
      </p:pic>
      <p:sp>
        <p:nvSpPr>
          <p:cNvPr id="222" name="Скругленный прямоугольник 221"/>
          <p:cNvSpPr/>
          <p:nvPr/>
        </p:nvSpPr>
        <p:spPr>
          <a:xfrm>
            <a:off x="481463" y="932908"/>
            <a:ext cx="5784867" cy="4723336"/>
          </a:xfrm>
          <a:prstGeom prst="roundRect">
            <a:avLst>
              <a:gd name="adj" fmla="val 1010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3" name="Рисунок 222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r="10361"/>
          <a:stretch/>
        </p:blipFill>
        <p:spPr>
          <a:xfrm>
            <a:off x="1379130" y="1080142"/>
            <a:ext cx="3914634" cy="4398994"/>
          </a:xfrm>
          <a:prstGeom prst="rect">
            <a:avLst/>
          </a:prstGeom>
        </p:spPr>
      </p:pic>
      <p:pic>
        <p:nvPicPr>
          <p:cNvPr id="224" name="Рисунок 22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60" y="4449568"/>
            <a:ext cx="1881936" cy="1315029"/>
          </a:xfrm>
          <a:prstGeom prst="rect">
            <a:avLst/>
          </a:prstGeom>
        </p:spPr>
      </p:pic>
      <p:pic>
        <p:nvPicPr>
          <p:cNvPr id="225" name="Рисунок 22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81" y="3961790"/>
            <a:ext cx="1871777" cy="1871777"/>
          </a:xfrm>
          <a:prstGeom prst="rect">
            <a:avLst/>
          </a:prstGeom>
        </p:spPr>
      </p:pic>
      <p:grpSp>
        <p:nvGrpSpPr>
          <p:cNvPr id="226" name="Группа 225"/>
          <p:cNvGrpSpPr/>
          <p:nvPr/>
        </p:nvGrpSpPr>
        <p:grpSpPr>
          <a:xfrm>
            <a:off x="1946250" y="1739286"/>
            <a:ext cx="650987" cy="808440"/>
            <a:chOff x="5570020" y="2851740"/>
            <a:chExt cx="761417" cy="928557"/>
          </a:xfrm>
        </p:grpSpPr>
        <p:pic>
          <p:nvPicPr>
            <p:cNvPr id="227" name="Рисунок 226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020" y="2851740"/>
              <a:ext cx="761417" cy="928557"/>
            </a:xfrm>
            <a:prstGeom prst="rect">
              <a:avLst/>
            </a:prstGeom>
          </p:spPr>
        </p:pic>
        <p:sp>
          <p:nvSpPr>
            <p:cNvPr id="228" name="Прямоугольник 227"/>
            <p:cNvSpPr/>
            <p:nvPr/>
          </p:nvSpPr>
          <p:spPr>
            <a:xfrm>
              <a:off x="5668671" y="3134719"/>
              <a:ext cx="545980" cy="53025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lang="ru-RU" sz="24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2" name="Группа 231"/>
          <p:cNvGrpSpPr/>
          <p:nvPr/>
        </p:nvGrpSpPr>
        <p:grpSpPr>
          <a:xfrm>
            <a:off x="1989521" y="2703681"/>
            <a:ext cx="619951" cy="799884"/>
            <a:chOff x="5570904" y="2809943"/>
            <a:chExt cx="761417" cy="928557"/>
          </a:xfrm>
        </p:grpSpPr>
        <p:pic>
          <p:nvPicPr>
            <p:cNvPr id="233" name="Рисунок 232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04" y="2809943"/>
              <a:ext cx="761417" cy="928557"/>
            </a:xfrm>
            <a:prstGeom prst="rect">
              <a:avLst/>
            </a:prstGeom>
          </p:spPr>
        </p:pic>
        <p:sp>
          <p:nvSpPr>
            <p:cNvPr id="234" name="Прямоугольник 233"/>
            <p:cNvSpPr/>
            <p:nvPr/>
          </p:nvSpPr>
          <p:spPr>
            <a:xfrm>
              <a:off x="5759559" y="3134719"/>
              <a:ext cx="36420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  <a:endParaRPr lang="ru-RU" sz="24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8" name="Группа 237"/>
          <p:cNvGrpSpPr/>
          <p:nvPr/>
        </p:nvGrpSpPr>
        <p:grpSpPr>
          <a:xfrm>
            <a:off x="2719344" y="2078372"/>
            <a:ext cx="597978" cy="789321"/>
            <a:chOff x="5570904" y="2809943"/>
            <a:chExt cx="761417" cy="928557"/>
          </a:xfrm>
        </p:grpSpPr>
        <p:pic>
          <p:nvPicPr>
            <p:cNvPr id="239" name="Рисунок 238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04" y="2809943"/>
              <a:ext cx="761417" cy="928557"/>
            </a:xfrm>
            <a:prstGeom prst="rect">
              <a:avLst/>
            </a:prstGeom>
          </p:spPr>
        </p:pic>
        <p:sp>
          <p:nvSpPr>
            <p:cNvPr id="240" name="Прямоугольник 239"/>
            <p:cNvSpPr/>
            <p:nvPr/>
          </p:nvSpPr>
          <p:spPr>
            <a:xfrm>
              <a:off x="5634146" y="3069656"/>
              <a:ext cx="594379" cy="543103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lang="ru-RU" sz="24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1" name="Группа 240"/>
          <p:cNvGrpSpPr/>
          <p:nvPr/>
        </p:nvGrpSpPr>
        <p:grpSpPr>
          <a:xfrm>
            <a:off x="4229274" y="1954343"/>
            <a:ext cx="690057" cy="778901"/>
            <a:chOff x="5570904" y="2809943"/>
            <a:chExt cx="761417" cy="928557"/>
          </a:xfrm>
        </p:grpSpPr>
        <p:pic>
          <p:nvPicPr>
            <p:cNvPr id="242" name="Рисунок 241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04" y="2809943"/>
              <a:ext cx="761417" cy="928557"/>
            </a:xfrm>
            <a:prstGeom prst="rect">
              <a:avLst/>
            </a:prstGeom>
          </p:spPr>
        </p:pic>
        <p:sp>
          <p:nvSpPr>
            <p:cNvPr id="243" name="Прямоугольник 242"/>
            <p:cNvSpPr/>
            <p:nvPr/>
          </p:nvSpPr>
          <p:spPr>
            <a:xfrm>
              <a:off x="5659405" y="3057842"/>
              <a:ext cx="51328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lang="ru-RU" sz="28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4" name="Группа 243"/>
          <p:cNvGrpSpPr/>
          <p:nvPr/>
        </p:nvGrpSpPr>
        <p:grpSpPr>
          <a:xfrm>
            <a:off x="3635712" y="1413207"/>
            <a:ext cx="615636" cy="773258"/>
            <a:chOff x="5570904" y="2809943"/>
            <a:chExt cx="835396" cy="928557"/>
          </a:xfrm>
        </p:grpSpPr>
        <p:pic>
          <p:nvPicPr>
            <p:cNvPr id="245" name="Рисунок 244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04" y="2809943"/>
              <a:ext cx="835396" cy="928557"/>
            </a:xfrm>
            <a:prstGeom prst="rect">
              <a:avLst/>
            </a:prstGeom>
          </p:spPr>
        </p:pic>
        <p:sp>
          <p:nvSpPr>
            <p:cNvPr id="246" name="Прямоугольник 245"/>
            <p:cNvSpPr/>
            <p:nvPr/>
          </p:nvSpPr>
          <p:spPr>
            <a:xfrm>
              <a:off x="5673362" y="3065744"/>
              <a:ext cx="633423" cy="5543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lang="ru-RU" sz="24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7" name="Группа 246"/>
          <p:cNvGrpSpPr/>
          <p:nvPr/>
        </p:nvGrpSpPr>
        <p:grpSpPr>
          <a:xfrm>
            <a:off x="2850063" y="1267734"/>
            <a:ext cx="585406" cy="756040"/>
            <a:chOff x="5570904" y="2809943"/>
            <a:chExt cx="844961" cy="928557"/>
          </a:xfrm>
        </p:grpSpPr>
        <p:pic>
          <p:nvPicPr>
            <p:cNvPr id="248" name="Рисунок 247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0904" y="2809943"/>
              <a:ext cx="844961" cy="928557"/>
            </a:xfrm>
            <a:prstGeom prst="rect">
              <a:avLst/>
            </a:prstGeom>
          </p:spPr>
        </p:pic>
        <p:sp>
          <p:nvSpPr>
            <p:cNvPr id="249" name="Прямоугольник 248"/>
            <p:cNvSpPr/>
            <p:nvPr/>
          </p:nvSpPr>
          <p:spPr>
            <a:xfrm>
              <a:off x="5716326" y="3076098"/>
              <a:ext cx="562702" cy="5670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24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0" name="Группа 249"/>
          <p:cNvGrpSpPr/>
          <p:nvPr/>
        </p:nvGrpSpPr>
        <p:grpSpPr>
          <a:xfrm>
            <a:off x="3429878" y="2426735"/>
            <a:ext cx="617961" cy="786244"/>
            <a:chOff x="5484513" y="2809943"/>
            <a:chExt cx="890382" cy="928557"/>
          </a:xfrm>
        </p:grpSpPr>
        <p:pic>
          <p:nvPicPr>
            <p:cNvPr id="251" name="Рисунок 250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4513" y="2809943"/>
              <a:ext cx="890382" cy="928557"/>
            </a:xfrm>
            <a:prstGeom prst="rect">
              <a:avLst/>
            </a:prstGeom>
          </p:spPr>
        </p:pic>
        <p:sp>
          <p:nvSpPr>
            <p:cNvPr id="252" name="Прямоугольник 251"/>
            <p:cNvSpPr/>
            <p:nvPr/>
          </p:nvSpPr>
          <p:spPr>
            <a:xfrm>
              <a:off x="5644315" y="3090685"/>
              <a:ext cx="587119" cy="545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endParaRPr lang="ru-RU" sz="24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6" name="Группа 255"/>
          <p:cNvGrpSpPr/>
          <p:nvPr/>
        </p:nvGrpSpPr>
        <p:grpSpPr>
          <a:xfrm>
            <a:off x="4149897" y="2715951"/>
            <a:ext cx="612000" cy="720000"/>
            <a:chOff x="5560951" y="2882908"/>
            <a:chExt cx="761417" cy="928557"/>
          </a:xfrm>
        </p:grpSpPr>
        <p:pic>
          <p:nvPicPr>
            <p:cNvPr id="257" name="Рисунок 256"/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0951" y="2882908"/>
              <a:ext cx="761417" cy="928557"/>
            </a:xfrm>
            <a:prstGeom prst="rect">
              <a:avLst/>
            </a:prstGeom>
          </p:spPr>
        </p:pic>
        <p:sp>
          <p:nvSpPr>
            <p:cNvPr id="258" name="Прямоугольник 257"/>
            <p:cNvSpPr/>
            <p:nvPr/>
          </p:nvSpPr>
          <p:spPr>
            <a:xfrm>
              <a:off x="5651281" y="3134718"/>
              <a:ext cx="580760" cy="59539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400" cap="none" spc="0" dirty="0" smtClean="0">
                  <a:ln w="222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lang="ru-RU" sz="2400" cap="none" spc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0" name="Рисунок 259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65"/>
          <a:stretch/>
        </p:blipFill>
        <p:spPr>
          <a:xfrm>
            <a:off x="1732026" y="4992624"/>
            <a:ext cx="1881936" cy="769749"/>
          </a:xfrm>
          <a:prstGeom prst="rect">
            <a:avLst/>
          </a:prstGeom>
        </p:spPr>
      </p:pic>
      <p:sp>
        <p:nvSpPr>
          <p:cNvPr id="261" name="Скругленный прямоугольник 260"/>
          <p:cNvSpPr/>
          <p:nvPr/>
        </p:nvSpPr>
        <p:spPr>
          <a:xfrm>
            <a:off x="434162" y="923544"/>
            <a:ext cx="5884972" cy="4742064"/>
          </a:xfrm>
          <a:prstGeom prst="roundRect">
            <a:avLst>
              <a:gd name="adj" fmla="val 1010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2" name="Рисунок 261"/>
          <p:cNvPicPr>
            <a:picLocks noChangeAspect="1"/>
          </p:cNvPicPr>
          <p:nvPr/>
        </p:nvPicPr>
        <p:blipFill rotWithShape="1"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" t="3477" r="4086" b="5312"/>
          <a:stretch/>
        </p:blipFill>
        <p:spPr>
          <a:xfrm rot="18925655">
            <a:off x="-270951" y="1722290"/>
            <a:ext cx="3234930" cy="3221990"/>
          </a:xfrm>
          <a:prstGeom prst="rect">
            <a:avLst/>
          </a:prstGeom>
        </p:spPr>
      </p:pic>
      <p:pic>
        <p:nvPicPr>
          <p:cNvPr id="263" name="Рисунок 262"/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3593" r="4172" b="3781"/>
          <a:stretch/>
        </p:blipFill>
        <p:spPr>
          <a:xfrm rot="16436441">
            <a:off x="1218307" y="1286179"/>
            <a:ext cx="2306969" cy="2345155"/>
          </a:xfrm>
          <a:prstGeom prst="rect">
            <a:avLst/>
          </a:prstGeom>
        </p:spPr>
      </p:pic>
      <p:pic>
        <p:nvPicPr>
          <p:cNvPr id="264" name="Рисунок 263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9564">
            <a:off x="3110149" y="1162463"/>
            <a:ext cx="2528242" cy="2528242"/>
          </a:xfrm>
          <a:prstGeom prst="rect">
            <a:avLst/>
          </a:prstGeom>
        </p:spPr>
      </p:pic>
      <p:pic>
        <p:nvPicPr>
          <p:cNvPr id="265" name="Рисунок 264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6248">
            <a:off x="3749488" y="1559939"/>
            <a:ext cx="3491918" cy="3491918"/>
          </a:xfrm>
          <a:prstGeom prst="rect">
            <a:avLst/>
          </a:prstGeom>
        </p:spPr>
      </p:pic>
      <p:sp>
        <p:nvSpPr>
          <p:cNvPr id="124" name="Скругленный прямоугольник 123"/>
          <p:cNvSpPr/>
          <p:nvPr/>
        </p:nvSpPr>
        <p:spPr>
          <a:xfrm>
            <a:off x="281354" y="430823"/>
            <a:ext cx="6145823" cy="5659910"/>
          </a:xfrm>
          <a:prstGeom prst="roundRect">
            <a:avLst>
              <a:gd name="adj" fmla="val 949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5" name="Группа 124"/>
          <p:cNvGrpSpPr/>
          <p:nvPr/>
        </p:nvGrpSpPr>
        <p:grpSpPr>
          <a:xfrm>
            <a:off x="5214119" y="3503565"/>
            <a:ext cx="1080000" cy="1144424"/>
            <a:chOff x="6107553" y="3552626"/>
            <a:chExt cx="1080000" cy="1144424"/>
          </a:xfrm>
        </p:grpSpPr>
        <p:sp>
          <p:nvSpPr>
            <p:cNvPr id="126" name="Скругленный прямоугольник 125"/>
            <p:cNvSpPr/>
            <p:nvPr/>
          </p:nvSpPr>
          <p:spPr>
            <a:xfrm>
              <a:off x="6107553" y="355262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6196459" y="3589054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5193513" y="4769675"/>
            <a:ext cx="1080000" cy="1118482"/>
            <a:chOff x="6086947" y="4818736"/>
            <a:chExt cx="1080000" cy="1118482"/>
          </a:xfrm>
        </p:grpSpPr>
        <p:sp>
          <p:nvSpPr>
            <p:cNvPr id="129" name="Скругленный прямоугольник 128"/>
            <p:cNvSpPr/>
            <p:nvPr/>
          </p:nvSpPr>
          <p:spPr>
            <a:xfrm>
              <a:off x="6086947" y="4818736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/>
            <p:cNvSpPr/>
            <p:nvPr/>
          </p:nvSpPr>
          <p:spPr>
            <a:xfrm rot="10800000">
              <a:off x="6204557" y="4829222"/>
              <a:ext cx="88998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1" name="Группа 130"/>
          <p:cNvGrpSpPr/>
          <p:nvPr/>
        </p:nvGrpSpPr>
        <p:grpSpPr>
          <a:xfrm>
            <a:off x="445877" y="4801486"/>
            <a:ext cx="1107996" cy="1080000"/>
            <a:chOff x="1339311" y="4850547"/>
            <a:chExt cx="1107996" cy="1080000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135330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 rot="16200000">
              <a:off x="1448315" y="4879121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" name="Группа 133"/>
          <p:cNvGrpSpPr/>
          <p:nvPr/>
        </p:nvGrpSpPr>
        <p:grpSpPr>
          <a:xfrm>
            <a:off x="4016589" y="4782602"/>
            <a:ext cx="1107996" cy="1080000"/>
            <a:chOff x="4910023" y="4831663"/>
            <a:chExt cx="1107996" cy="1080000"/>
          </a:xfrm>
        </p:grpSpPr>
        <p:sp>
          <p:nvSpPr>
            <p:cNvPr id="137" name="Скругленный прямоугольник 136"/>
            <p:cNvSpPr/>
            <p:nvPr/>
          </p:nvSpPr>
          <p:spPr>
            <a:xfrm>
              <a:off x="4915030" y="483166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Прямоугольник 137"/>
            <p:cNvSpPr/>
            <p:nvPr/>
          </p:nvSpPr>
          <p:spPr>
            <a:xfrm rot="16200000">
              <a:off x="5019027" y="4846107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9" name="Группа 138"/>
          <p:cNvGrpSpPr/>
          <p:nvPr/>
        </p:nvGrpSpPr>
        <p:grpSpPr>
          <a:xfrm>
            <a:off x="1649025" y="4801486"/>
            <a:ext cx="1080000" cy="1119246"/>
            <a:chOff x="2542459" y="4850547"/>
            <a:chExt cx="1080000" cy="1119246"/>
          </a:xfrm>
        </p:grpSpPr>
        <p:sp>
          <p:nvSpPr>
            <p:cNvPr id="140" name="Скругленный прямоугольник 139"/>
            <p:cNvSpPr/>
            <p:nvPr/>
          </p:nvSpPr>
          <p:spPr>
            <a:xfrm>
              <a:off x="2542459" y="485054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рямоугольник 140"/>
            <p:cNvSpPr/>
            <p:nvPr/>
          </p:nvSpPr>
          <p:spPr>
            <a:xfrm rot="10800000">
              <a:off x="2646674" y="4861797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9" name="Группа 218"/>
          <p:cNvGrpSpPr/>
          <p:nvPr/>
        </p:nvGrpSpPr>
        <p:grpSpPr>
          <a:xfrm>
            <a:off x="2845058" y="4776880"/>
            <a:ext cx="1080000" cy="1152523"/>
            <a:chOff x="3738492" y="4825941"/>
            <a:chExt cx="1080000" cy="1152523"/>
          </a:xfrm>
        </p:grpSpPr>
        <p:sp>
          <p:nvSpPr>
            <p:cNvPr id="220" name="Скругленный прямоугольник 219"/>
            <p:cNvSpPr/>
            <p:nvPr/>
          </p:nvSpPr>
          <p:spPr>
            <a:xfrm>
              <a:off x="3738492" y="482594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Прямоугольник 220"/>
            <p:cNvSpPr/>
            <p:nvPr/>
          </p:nvSpPr>
          <p:spPr>
            <a:xfrm>
              <a:off x="3860632" y="4870468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9" name="Группа 228"/>
          <p:cNvGrpSpPr/>
          <p:nvPr/>
        </p:nvGrpSpPr>
        <p:grpSpPr>
          <a:xfrm>
            <a:off x="471190" y="975665"/>
            <a:ext cx="1107996" cy="1080000"/>
            <a:chOff x="1338247" y="1024725"/>
            <a:chExt cx="1107996" cy="1117241"/>
          </a:xfrm>
        </p:grpSpPr>
        <p:sp>
          <p:nvSpPr>
            <p:cNvPr id="230" name="Скругленный прямоугольник 229"/>
            <p:cNvSpPr/>
            <p:nvPr/>
          </p:nvSpPr>
          <p:spPr>
            <a:xfrm>
              <a:off x="1366061" y="1024725"/>
              <a:ext cx="1080000" cy="1117241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1" name="Прямоугольник 230"/>
            <p:cNvSpPr/>
            <p:nvPr/>
          </p:nvSpPr>
          <p:spPr>
            <a:xfrm rot="16200000">
              <a:off x="1431906" y="1037590"/>
              <a:ext cx="92067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5" name="Группа 234"/>
          <p:cNvGrpSpPr/>
          <p:nvPr/>
        </p:nvGrpSpPr>
        <p:grpSpPr>
          <a:xfrm>
            <a:off x="1684611" y="980820"/>
            <a:ext cx="1080000" cy="1115706"/>
            <a:chOff x="2551668" y="1029881"/>
            <a:chExt cx="1080000" cy="1115706"/>
          </a:xfrm>
        </p:grpSpPr>
        <p:sp>
          <p:nvSpPr>
            <p:cNvPr id="236" name="Скругленный прямоугольник 235"/>
            <p:cNvSpPr/>
            <p:nvPr/>
          </p:nvSpPr>
          <p:spPr>
            <a:xfrm>
              <a:off x="2551668" y="102988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2668816" y="1037591"/>
              <a:ext cx="88998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3" name="Группа 252"/>
          <p:cNvGrpSpPr/>
          <p:nvPr/>
        </p:nvGrpSpPr>
        <p:grpSpPr>
          <a:xfrm>
            <a:off x="1661505" y="2251298"/>
            <a:ext cx="1107996" cy="1080000"/>
            <a:chOff x="2528562" y="2300359"/>
            <a:chExt cx="1107996" cy="1080000"/>
          </a:xfrm>
        </p:grpSpPr>
        <p:sp>
          <p:nvSpPr>
            <p:cNvPr id="254" name="Скругленный прямоугольник 253"/>
            <p:cNvSpPr/>
            <p:nvPr/>
          </p:nvSpPr>
          <p:spPr>
            <a:xfrm>
              <a:off x="2542459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5" name="Прямоугольник 254"/>
            <p:cNvSpPr/>
            <p:nvPr/>
          </p:nvSpPr>
          <p:spPr>
            <a:xfrm rot="5400000">
              <a:off x="2637566" y="2269341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9" name="Группа 258"/>
          <p:cNvGrpSpPr/>
          <p:nvPr/>
        </p:nvGrpSpPr>
        <p:grpSpPr>
          <a:xfrm>
            <a:off x="2857906" y="2237300"/>
            <a:ext cx="1080000" cy="1107996"/>
            <a:chOff x="3724963" y="2286361"/>
            <a:chExt cx="1080000" cy="1107996"/>
          </a:xfrm>
        </p:grpSpPr>
        <p:sp>
          <p:nvSpPr>
            <p:cNvPr id="266" name="Скругленный прямоугольник 265"/>
            <p:cNvSpPr/>
            <p:nvPr/>
          </p:nvSpPr>
          <p:spPr>
            <a:xfrm>
              <a:off x="3724963" y="229227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7" name="Прямоугольник 266"/>
            <p:cNvSpPr/>
            <p:nvPr/>
          </p:nvSpPr>
          <p:spPr>
            <a:xfrm rot="10800000">
              <a:off x="3818153" y="2286361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8" name="Группа 267"/>
          <p:cNvGrpSpPr/>
          <p:nvPr/>
        </p:nvGrpSpPr>
        <p:grpSpPr>
          <a:xfrm>
            <a:off x="4047973" y="2232673"/>
            <a:ext cx="1080000" cy="1122883"/>
            <a:chOff x="4915030" y="2281734"/>
            <a:chExt cx="1080000" cy="1122883"/>
          </a:xfrm>
        </p:grpSpPr>
        <p:sp>
          <p:nvSpPr>
            <p:cNvPr id="269" name="Скругленный прямоугольник 268"/>
            <p:cNvSpPr/>
            <p:nvPr/>
          </p:nvSpPr>
          <p:spPr>
            <a:xfrm>
              <a:off x="4915030" y="2281734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0" name="Прямоугольник 269"/>
            <p:cNvSpPr/>
            <p:nvPr/>
          </p:nvSpPr>
          <p:spPr>
            <a:xfrm>
              <a:off x="5018413" y="2296621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Группа 270"/>
          <p:cNvGrpSpPr/>
          <p:nvPr/>
        </p:nvGrpSpPr>
        <p:grpSpPr>
          <a:xfrm>
            <a:off x="4059773" y="3518425"/>
            <a:ext cx="1080000" cy="1107996"/>
            <a:chOff x="4926830" y="3567486"/>
            <a:chExt cx="1080000" cy="1107996"/>
          </a:xfrm>
        </p:grpSpPr>
        <p:sp>
          <p:nvSpPr>
            <p:cNvPr id="272" name="Скругленный прямоугольник 271"/>
            <p:cNvSpPr/>
            <p:nvPr/>
          </p:nvSpPr>
          <p:spPr>
            <a:xfrm>
              <a:off x="4926830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3" name="Прямоугольник 272"/>
            <p:cNvSpPr/>
            <p:nvPr/>
          </p:nvSpPr>
          <p:spPr>
            <a:xfrm>
              <a:off x="5005478" y="3567486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4" name="Группа 273"/>
          <p:cNvGrpSpPr/>
          <p:nvPr/>
        </p:nvGrpSpPr>
        <p:grpSpPr>
          <a:xfrm>
            <a:off x="2864013" y="981176"/>
            <a:ext cx="1080000" cy="1121186"/>
            <a:chOff x="3731070" y="1030237"/>
            <a:chExt cx="1080000" cy="1121186"/>
          </a:xfrm>
        </p:grpSpPr>
        <p:sp>
          <p:nvSpPr>
            <p:cNvPr id="275" name="Скругленный прямоугольник 274"/>
            <p:cNvSpPr/>
            <p:nvPr/>
          </p:nvSpPr>
          <p:spPr>
            <a:xfrm>
              <a:off x="3731070" y="10302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6" name="Прямоугольник 275"/>
            <p:cNvSpPr/>
            <p:nvPr/>
          </p:nvSpPr>
          <p:spPr>
            <a:xfrm>
              <a:off x="3866021" y="1043427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7" name="Группа 276"/>
          <p:cNvGrpSpPr/>
          <p:nvPr/>
        </p:nvGrpSpPr>
        <p:grpSpPr>
          <a:xfrm>
            <a:off x="2872192" y="3506239"/>
            <a:ext cx="1080000" cy="1107996"/>
            <a:chOff x="3739249" y="3555300"/>
            <a:chExt cx="1080000" cy="1107996"/>
          </a:xfrm>
        </p:grpSpPr>
        <p:sp>
          <p:nvSpPr>
            <p:cNvPr id="278" name="Скругленный прямоугольник 277"/>
            <p:cNvSpPr/>
            <p:nvPr/>
          </p:nvSpPr>
          <p:spPr>
            <a:xfrm>
              <a:off x="3739249" y="3564861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9" name="Прямоугольник 278"/>
            <p:cNvSpPr/>
            <p:nvPr/>
          </p:nvSpPr>
          <p:spPr>
            <a:xfrm>
              <a:off x="3862321" y="3555300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0" name="Группа 279"/>
          <p:cNvGrpSpPr/>
          <p:nvPr/>
        </p:nvGrpSpPr>
        <p:grpSpPr>
          <a:xfrm>
            <a:off x="4043415" y="989207"/>
            <a:ext cx="1080000" cy="1121493"/>
            <a:chOff x="4910472" y="1038268"/>
            <a:chExt cx="1080000" cy="1121493"/>
          </a:xfrm>
        </p:grpSpPr>
        <p:sp>
          <p:nvSpPr>
            <p:cNvPr id="281" name="Скругленный прямоугольник 280"/>
            <p:cNvSpPr/>
            <p:nvPr/>
          </p:nvSpPr>
          <p:spPr>
            <a:xfrm>
              <a:off x="4910472" y="103826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2" name="Прямоугольник 281"/>
            <p:cNvSpPr/>
            <p:nvPr/>
          </p:nvSpPr>
          <p:spPr>
            <a:xfrm>
              <a:off x="5037546" y="1051765"/>
              <a:ext cx="88998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Группа 282"/>
          <p:cNvGrpSpPr/>
          <p:nvPr/>
        </p:nvGrpSpPr>
        <p:grpSpPr>
          <a:xfrm>
            <a:off x="1661404" y="3521776"/>
            <a:ext cx="1107996" cy="1080000"/>
            <a:chOff x="2528461" y="3570837"/>
            <a:chExt cx="1107996" cy="1080000"/>
          </a:xfrm>
        </p:grpSpPr>
        <p:sp>
          <p:nvSpPr>
            <p:cNvPr id="284" name="Скругленный прямоугольник 283"/>
            <p:cNvSpPr/>
            <p:nvPr/>
          </p:nvSpPr>
          <p:spPr>
            <a:xfrm>
              <a:off x="2551668" y="3570837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5" name="Прямоугольник 284"/>
            <p:cNvSpPr/>
            <p:nvPr/>
          </p:nvSpPr>
          <p:spPr>
            <a:xfrm rot="16200000">
              <a:off x="2637465" y="3556839"/>
              <a:ext cx="88998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6" name="Группа 285"/>
          <p:cNvGrpSpPr/>
          <p:nvPr/>
        </p:nvGrpSpPr>
        <p:grpSpPr>
          <a:xfrm>
            <a:off x="481027" y="2251298"/>
            <a:ext cx="1107996" cy="1080000"/>
            <a:chOff x="1348084" y="2300359"/>
            <a:chExt cx="1107996" cy="1080000"/>
          </a:xfrm>
        </p:grpSpPr>
        <p:sp>
          <p:nvSpPr>
            <p:cNvPr id="287" name="Скругленный прямоугольник 286"/>
            <p:cNvSpPr/>
            <p:nvPr/>
          </p:nvSpPr>
          <p:spPr>
            <a:xfrm>
              <a:off x="1366061" y="2300359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Прямоугольник 287"/>
            <p:cNvSpPr/>
            <p:nvPr/>
          </p:nvSpPr>
          <p:spPr>
            <a:xfrm rot="16200000">
              <a:off x="1457088" y="2294766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9" name="Группа 288"/>
          <p:cNvGrpSpPr/>
          <p:nvPr/>
        </p:nvGrpSpPr>
        <p:grpSpPr>
          <a:xfrm>
            <a:off x="5241557" y="2204298"/>
            <a:ext cx="1080000" cy="1107996"/>
            <a:chOff x="6108614" y="2253359"/>
            <a:chExt cx="1080000" cy="1107996"/>
          </a:xfrm>
        </p:grpSpPr>
        <p:sp>
          <p:nvSpPr>
            <p:cNvPr id="290" name="Скругленный прямоугольник 289"/>
            <p:cNvSpPr/>
            <p:nvPr/>
          </p:nvSpPr>
          <p:spPr>
            <a:xfrm>
              <a:off x="6108614" y="2267358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1" name="Прямоугольник 290"/>
            <p:cNvSpPr/>
            <p:nvPr/>
          </p:nvSpPr>
          <p:spPr>
            <a:xfrm>
              <a:off x="6173166" y="2253359"/>
              <a:ext cx="88998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2" name="Группа 291"/>
          <p:cNvGrpSpPr/>
          <p:nvPr/>
        </p:nvGrpSpPr>
        <p:grpSpPr>
          <a:xfrm>
            <a:off x="495025" y="3489567"/>
            <a:ext cx="1080000" cy="1116825"/>
            <a:chOff x="1362082" y="3538628"/>
            <a:chExt cx="1080000" cy="1116825"/>
          </a:xfrm>
        </p:grpSpPr>
        <p:sp>
          <p:nvSpPr>
            <p:cNvPr id="293" name="Скругленный прямоугольник 292"/>
            <p:cNvSpPr/>
            <p:nvPr/>
          </p:nvSpPr>
          <p:spPr>
            <a:xfrm>
              <a:off x="1362082" y="3575453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4" name="Прямоугольник 293"/>
            <p:cNvSpPr/>
            <p:nvPr/>
          </p:nvSpPr>
          <p:spPr>
            <a:xfrm rot="9168383">
              <a:off x="1451813" y="3538628"/>
              <a:ext cx="889988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Группа 294"/>
          <p:cNvGrpSpPr/>
          <p:nvPr/>
        </p:nvGrpSpPr>
        <p:grpSpPr>
          <a:xfrm>
            <a:off x="5222817" y="968651"/>
            <a:ext cx="1080000" cy="1107996"/>
            <a:chOff x="6089874" y="1017712"/>
            <a:chExt cx="1080000" cy="1107996"/>
          </a:xfrm>
        </p:grpSpPr>
        <p:sp>
          <p:nvSpPr>
            <p:cNvPr id="296" name="Скругленный прямоугольник 295"/>
            <p:cNvSpPr/>
            <p:nvPr/>
          </p:nvSpPr>
          <p:spPr>
            <a:xfrm>
              <a:off x="6089874" y="1021342"/>
              <a:ext cx="1080000" cy="1080000"/>
            </a:xfrm>
            <a:prstGeom prst="roundRect">
              <a:avLst>
                <a:gd name="adj" fmla="val 13354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7" name="Прямоугольник 296"/>
            <p:cNvSpPr/>
            <p:nvPr/>
          </p:nvSpPr>
          <p:spPr>
            <a:xfrm rot="8661269">
              <a:off x="6176157" y="1017712"/>
              <a:ext cx="889987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6600" b="1" cap="none" spc="0" dirty="0" smtClean="0">
                  <a:ln w="22225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endParaRPr lang="ru-RU" sz="66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8" name="Штриховая стрелка вправо 297"/>
          <p:cNvSpPr/>
          <p:nvPr/>
        </p:nvSpPr>
        <p:spPr>
          <a:xfrm rot="5400000">
            <a:off x="2062268" y="640983"/>
            <a:ext cx="387844" cy="226131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99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3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3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73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4" fill="hold">
                      <p:stCondLst>
                        <p:cond delay="0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293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4" fill="hold">
                      <p:stCondLst>
                        <p:cond delay="0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2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12539 0.3618 " pathEditMode="relative" rAng="0" ptsTypes="AA">
                                      <p:cBhvr>
                                        <p:cTn id="327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"/>
                  </p:tgtEl>
                </p:cond>
              </p:nextCondLst>
            </p:seq>
            <p:seq concurrent="1" nextAc="seek">
              <p:cTn id="328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9" fill="hold">
                      <p:stCondLst>
                        <p:cond delay="0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10964 0.4412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2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7 L -0.13671 0.25509 " pathEditMode="relative" rAng="0" ptsTypes="AA">
                                      <p:cBhvr>
                                        <p:cTn id="337" dur="2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5.55112E-17 L 0.01445 0.37685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>
                      <p:stCondLst>
                        <p:cond delay="0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05573 0.34305 " pathEditMode="relative" rAng="0" ptsTypes="AA">
                                      <p:cBhvr>
                                        <p:cTn id="347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</p:childTnLst>
        </p:cTn>
      </p:par>
    </p:tnLst>
    <p:bldLst>
      <p:bldP spid="222" grpId="0" animBg="1"/>
      <p:bldP spid="261" grpId="0" animBg="1"/>
      <p:bldP spid="124" grpId="0" animBg="1"/>
      <p:bldP spid="29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616C82E-529A-4B0A-96FB-C8B95E7DF61D}"/>
</file>

<file path=customXml/itemProps2.xml><?xml version="1.0" encoding="utf-8"?>
<ds:datastoreItem xmlns:ds="http://schemas.openxmlformats.org/officeDocument/2006/customXml" ds:itemID="{FC33788A-2ECA-4995-A476-EA7A0CB03A9E}"/>
</file>

<file path=customXml/itemProps3.xml><?xml version="1.0" encoding="utf-8"?>
<ds:datastoreItem xmlns:ds="http://schemas.openxmlformats.org/officeDocument/2006/customXml" ds:itemID="{B67677D9-4893-459B-9491-D15F1BE8C0E4}"/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28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2026-01-11T16:14:56Z</dcterms:created>
  <dcterms:modified xsi:type="dcterms:W3CDTF">2026-01-12T08:30:26Z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