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3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1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5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4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3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3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6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7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56" y="3228932"/>
            <a:ext cx="3057187" cy="3057187"/>
          </a:xfrm>
          <a:prstGeom prst="rect">
            <a:avLst/>
          </a:prstGeom>
          <a:noFill/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6" y="5772211"/>
            <a:ext cx="1066857" cy="1080110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31" y="4021349"/>
            <a:ext cx="2172902" cy="2248772"/>
          </a:xfrm>
          <a:prstGeom prst="rect">
            <a:avLst/>
          </a:prstGeom>
          <a:noFill/>
        </p:spPr>
      </p:pic>
      <p:grpSp>
        <p:nvGrpSpPr>
          <p:cNvPr id="87" name="Группа 86"/>
          <p:cNvGrpSpPr/>
          <p:nvPr/>
        </p:nvGrpSpPr>
        <p:grpSpPr>
          <a:xfrm>
            <a:off x="465867" y="923544"/>
            <a:ext cx="5816061" cy="4723336"/>
            <a:chOff x="387681" y="656242"/>
            <a:chExt cx="5816061" cy="47233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7681" y="656242"/>
              <a:ext cx="5816061" cy="4723336"/>
            </a:xfrm>
            <a:prstGeom prst="roundRect">
              <a:avLst>
                <a:gd name="adj" fmla="val 1010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46317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654717" y="84547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653287" y="1942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528925" y="196791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528925" y="3100226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44737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2778145" y="83560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784692" y="302227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660155" y="303960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695452" y="4223577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2783352" y="193547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2831884" y="424981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3880202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5017876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5020125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5023155" y="304601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5072644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3951745" y="4270876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3909747" y="305089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3898657" y="82909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2391" y="1066904"/>
            <a:ext cx="1080000" cy="1080000"/>
            <a:chOff x="1873488" y="613959"/>
            <a:chExt cx="1260000" cy="1260000"/>
          </a:xfrm>
        </p:grpSpPr>
        <p:sp>
          <p:nvSpPr>
            <p:cNvPr id="24" name="Овал 2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581066" y="2215128"/>
            <a:ext cx="1080000" cy="1080000"/>
            <a:chOff x="1873488" y="613959"/>
            <a:chExt cx="1260000" cy="1260000"/>
          </a:xfrm>
        </p:grpSpPr>
        <p:sp>
          <p:nvSpPr>
            <p:cNvPr id="163" name="Овал 16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179" y="671342"/>
              <a:ext cx="1125389" cy="1125389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605708" y="3365535"/>
            <a:ext cx="1080000" cy="1080000"/>
            <a:chOff x="1873488" y="613959"/>
            <a:chExt cx="1260000" cy="1260000"/>
          </a:xfrm>
        </p:grpSpPr>
        <p:sp>
          <p:nvSpPr>
            <p:cNvPr id="166" name="Овал 16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6" y="677147"/>
              <a:ext cx="1012044" cy="1065458"/>
            </a:xfrm>
            <a:prstGeom prst="rect">
              <a:avLst/>
            </a:prstGeom>
          </p:spPr>
        </p:pic>
      </p:grpSp>
      <p:grpSp>
        <p:nvGrpSpPr>
          <p:cNvPr id="168" name="Группа 167"/>
          <p:cNvGrpSpPr/>
          <p:nvPr/>
        </p:nvGrpSpPr>
        <p:grpSpPr>
          <a:xfrm>
            <a:off x="614852" y="4508082"/>
            <a:ext cx="1080000" cy="1080000"/>
            <a:chOff x="1873488" y="613959"/>
            <a:chExt cx="1260000" cy="1260000"/>
          </a:xfrm>
        </p:grpSpPr>
        <p:sp>
          <p:nvSpPr>
            <p:cNvPr id="169" name="Овал 16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1" name="Группа 170"/>
          <p:cNvGrpSpPr/>
          <p:nvPr/>
        </p:nvGrpSpPr>
        <p:grpSpPr>
          <a:xfrm>
            <a:off x="1721302" y="2193991"/>
            <a:ext cx="1080000" cy="1080000"/>
            <a:chOff x="1873488" y="613959"/>
            <a:chExt cx="1260000" cy="1260000"/>
          </a:xfrm>
        </p:grpSpPr>
        <p:sp>
          <p:nvSpPr>
            <p:cNvPr id="172" name="Овал 17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66214"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4" name="Группа 173"/>
          <p:cNvGrpSpPr/>
          <p:nvPr/>
        </p:nvGrpSpPr>
        <p:grpSpPr>
          <a:xfrm>
            <a:off x="2846989" y="3294940"/>
            <a:ext cx="1080000" cy="1080000"/>
            <a:chOff x="1873488" y="613959"/>
            <a:chExt cx="1260000" cy="1260000"/>
          </a:xfrm>
        </p:grpSpPr>
        <p:sp>
          <p:nvSpPr>
            <p:cNvPr id="175" name="Овал 17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716880"/>
              <a:ext cx="1154854" cy="1154854"/>
            </a:xfrm>
            <a:prstGeom prst="rect">
              <a:avLst/>
            </a:prstGeom>
          </p:spPr>
        </p:pic>
      </p:grpSp>
      <p:grpSp>
        <p:nvGrpSpPr>
          <p:cNvPr id="177" name="Группа 176"/>
          <p:cNvGrpSpPr/>
          <p:nvPr/>
        </p:nvGrpSpPr>
        <p:grpSpPr>
          <a:xfrm>
            <a:off x="3963457" y="2148932"/>
            <a:ext cx="1080000" cy="1080000"/>
            <a:chOff x="1873488" y="613959"/>
            <a:chExt cx="1260000" cy="1260000"/>
          </a:xfrm>
        </p:grpSpPr>
        <p:sp>
          <p:nvSpPr>
            <p:cNvPr id="178" name="Овал 17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0" name="Группа 179"/>
          <p:cNvGrpSpPr/>
          <p:nvPr/>
        </p:nvGrpSpPr>
        <p:grpSpPr>
          <a:xfrm>
            <a:off x="5113174" y="1030904"/>
            <a:ext cx="1080000" cy="1080000"/>
            <a:chOff x="1873488" y="613959"/>
            <a:chExt cx="1260000" cy="1260000"/>
          </a:xfrm>
        </p:grpSpPr>
        <p:sp>
          <p:nvSpPr>
            <p:cNvPr id="181" name="Овал 18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5095474" y="2179620"/>
            <a:ext cx="1080000" cy="1080000"/>
            <a:chOff x="1873488" y="613959"/>
            <a:chExt cx="1260000" cy="1260000"/>
          </a:xfrm>
        </p:grpSpPr>
        <p:sp>
          <p:nvSpPr>
            <p:cNvPr id="184" name="Овал 18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43" y="737663"/>
              <a:ext cx="975375" cy="975375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5095474" y="3313317"/>
            <a:ext cx="1080000" cy="1080000"/>
            <a:chOff x="1873488" y="613959"/>
            <a:chExt cx="1260000" cy="1260000"/>
          </a:xfrm>
        </p:grpSpPr>
        <p:sp>
          <p:nvSpPr>
            <p:cNvPr id="187" name="Овал 18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16" y="749327"/>
              <a:ext cx="1000108" cy="1000108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5129100" y="4463257"/>
            <a:ext cx="1080000" cy="1080000"/>
            <a:chOff x="1873488" y="613959"/>
            <a:chExt cx="1260000" cy="1260000"/>
          </a:xfrm>
        </p:grpSpPr>
        <p:sp>
          <p:nvSpPr>
            <p:cNvPr id="190" name="Овал 189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1713036" y="1052741"/>
            <a:ext cx="1080000" cy="1080000"/>
            <a:chOff x="1873488" y="613959"/>
            <a:chExt cx="1260000" cy="1260000"/>
          </a:xfrm>
        </p:grpSpPr>
        <p:sp>
          <p:nvSpPr>
            <p:cNvPr id="193" name="Овал 19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2857594" y="1053440"/>
            <a:ext cx="1080000" cy="1080000"/>
            <a:chOff x="1873488" y="613959"/>
            <a:chExt cx="1260000" cy="1260000"/>
          </a:xfrm>
        </p:grpSpPr>
        <p:sp>
          <p:nvSpPr>
            <p:cNvPr id="196" name="Овал 19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3989534" y="1046662"/>
            <a:ext cx="1080000" cy="1080000"/>
            <a:chOff x="1873488" y="613959"/>
            <a:chExt cx="1260000" cy="1260000"/>
          </a:xfrm>
        </p:grpSpPr>
        <p:sp>
          <p:nvSpPr>
            <p:cNvPr id="199" name="Овал 19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17" y="692234"/>
              <a:ext cx="1055543" cy="1055543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2846989" y="2178648"/>
            <a:ext cx="1080000" cy="1080000"/>
            <a:chOff x="1873488" y="613959"/>
            <a:chExt cx="1260000" cy="1260000"/>
          </a:xfrm>
        </p:grpSpPr>
        <p:sp>
          <p:nvSpPr>
            <p:cNvPr id="202" name="Овал 20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368" y="757591"/>
              <a:ext cx="841184" cy="946334"/>
            </a:xfrm>
            <a:prstGeom prst="rect">
              <a:avLst/>
            </a:prstGeom>
          </p:spPr>
        </p:pic>
      </p:grpSp>
      <p:grpSp>
        <p:nvGrpSpPr>
          <p:cNvPr id="204" name="Группа 203"/>
          <p:cNvGrpSpPr/>
          <p:nvPr/>
        </p:nvGrpSpPr>
        <p:grpSpPr>
          <a:xfrm>
            <a:off x="1729950" y="3313317"/>
            <a:ext cx="1080000" cy="1080000"/>
            <a:chOff x="1873488" y="613959"/>
            <a:chExt cx="1260000" cy="1260000"/>
          </a:xfrm>
        </p:grpSpPr>
        <p:sp>
          <p:nvSpPr>
            <p:cNvPr id="205" name="Овал 20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" name="Рисунок 20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2" y="757032"/>
              <a:ext cx="965731" cy="965731"/>
            </a:xfrm>
            <a:prstGeom prst="rect">
              <a:avLst/>
            </a:prstGeom>
          </p:spPr>
        </p:pic>
      </p:grpSp>
      <p:grpSp>
        <p:nvGrpSpPr>
          <p:cNvPr id="207" name="Группа 206"/>
          <p:cNvGrpSpPr/>
          <p:nvPr/>
        </p:nvGrpSpPr>
        <p:grpSpPr>
          <a:xfrm>
            <a:off x="3976843" y="3294940"/>
            <a:ext cx="1080000" cy="1080000"/>
            <a:chOff x="1873488" y="613959"/>
            <a:chExt cx="1260000" cy="1260000"/>
          </a:xfrm>
        </p:grpSpPr>
        <p:sp>
          <p:nvSpPr>
            <p:cNvPr id="208" name="Овал 20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748" y="671801"/>
              <a:ext cx="1147022" cy="1147022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1757013" y="4464707"/>
            <a:ext cx="1080000" cy="1080000"/>
            <a:chOff x="1873488" y="613959"/>
            <a:chExt cx="1260000" cy="1260000"/>
          </a:xfrm>
        </p:grpSpPr>
        <p:sp>
          <p:nvSpPr>
            <p:cNvPr id="211" name="Овал 21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96" y="752708"/>
              <a:ext cx="938280" cy="938280"/>
            </a:xfrm>
            <a:prstGeom prst="rect">
              <a:avLst/>
            </a:prstGeom>
          </p:spPr>
        </p:pic>
      </p:grpSp>
      <p:grpSp>
        <p:nvGrpSpPr>
          <p:cNvPr id="213" name="Группа 212"/>
          <p:cNvGrpSpPr/>
          <p:nvPr/>
        </p:nvGrpSpPr>
        <p:grpSpPr>
          <a:xfrm>
            <a:off x="2894556" y="4470910"/>
            <a:ext cx="1080000" cy="1080000"/>
            <a:chOff x="1873488" y="613959"/>
            <a:chExt cx="1260000" cy="1260000"/>
          </a:xfrm>
        </p:grpSpPr>
        <p:sp>
          <p:nvSpPr>
            <p:cNvPr id="214" name="Овал 21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172" y="731622"/>
              <a:ext cx="1010105" cy="1079159"/>
            </a:xfrm>
            <a:prstGeom prst="rect">
              <a:avLst/>
            </a:prstGeom>
          </p:spPr>
        </p:pic>
      </p:grpSp>
      <p:grpSp>
        <p:nvGrpSpPr>
          <p:cNvPr id="216" name="Группа 215"/>
          <p:cNvGrpSpPr/>
          <p:nvPr/>
        </p:nvGrpSpPr>
        <p:grpSpPr>
          <a:xfrm>
            <a:off x="4006473" y="4490879"/>
            <a:ext cx="1080000" cy="1080000"/>
            <a:chOff x="1873488" y="613959"/>
            <a:chExt cx="1260000" cy="1260000"/>
          </a:xfrm>
        </p:grpSpPr>
        <p:sp>
          <p:nvSpPr>
            <p:cNvPr id="217" name="Овал 21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8" name="Рисунок 2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38" y="713198"/>
              <a:ext cx="1079159" cy="1079159"/>
            </a:xfrm>
            <a:prstGeom prst="rect">
              <a:avLst/>
            </a:prstGeom>
          </p:spPr>
        </p:pic>
      </p:grpSp>
      <p:pic>
        <p:nvPicPr>
          <p:cNvPr id="2" name="Picture 2" descr="https://klike.net/uploads/posts/2022-12/1669952873_7-16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7" y="924272"/>
            <a:ext cx="5816061" cy="4741336"/>
          </a:xfrm>
          <a:prstGeom prst="roundRect">
            <a:avLst>
              <a:gd name="adj" fmla="val 9238"/>
            </a:avLst>
          </a:prstGeom>
          <a:solidFill>
            <a:schemeClr val="bg1"/>
          </a:solidFill>
          <a:ln w="3175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222" name="Скругленный прямоугольник 221"/>
          <p:cNvSpPr/>
          <p:nvPr/>
        </p:nvSpPr>
        <p:spPr>
          <a:xfrm>
            <a:off x="481463" y="932908"/>
            <a:ext cx="5784867" cy="4723336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3" name="Рисунок 222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0361"/>
          <a:stretch/>
        </p:blipFill>
        <p:spPr>
          <a:xfrm>
            <a:off x="1379130" y="1080142"/>
            <a:ext cx="3914634" cy="4398994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60" y="4449568"/>
            <a:ext cx="1881936" cy="1315029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1" y="3961790"/>
            <a:ext cx="1871777" cy="1871777"/>
          </a:xfrm>
          <a:prstGeom prst="rect">
            <a:avLst/>
          </a:prstGeom>
        </p:spPr>
      </p:pic>
      <p:grpSp>
        <p:nvGrpSpPr>
          <p:cNvPr id="226" name="Группа 225"/>
          <p:cNvGrpSpPr/>
          <p:nvPr/>
        </p:nvGrpSpPr>
        <p:grpSpPr>
          <a:xfrm>
            <a:off x="1946250" y="1739286"/>
            <a:ext cx="650987" cy="808440"/>
            <a:chOff x="5570020" y="2851740"/>
            <a:chExt cx="761417" cy="928557"/>
          </a:xfrm>
        </p:grpSpPr>
        <p:pic>
          <p:nvPicPr>
            <p:cNvPr id="227" name="Рисунок 22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020" y="2851740"/>
              <a:ext cx="761417" cy="928557"/>
            </a:xfrm>
            <a:prstGeom prst="rect">
              <a:avLst/>
            </a:prstGeom>
          </p:spPr>
        </p:pic>
        <p:sp>
          <p:nvSpPr>
            <p:cNvPr id="228" name="Прямоугольник 227"/>
            <p:cNvSpPr/>
            <p:nvPr/>
          </p:nvSpPr>
          <p:spPr>
            <a:xfrm>
              <a:off x="5668671" y="3134719"/>
              <a:ext cx="545980" cy="5302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1989521" y="2703681"/>
            <a:ext cx="619951" cy="799884"/>
            <a:chOff x="5570904" y="2809943"/>
            <a:chExt cx="761417" cy="928557"/>
          </a:xfrm>
        </p:grpSpPr>
        <p:pic>
          <p:nvPicPr>
            <p:cNvPr id="233" name="Рисунок 23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34" name="Прямоугольник 233"/>
            <p:cNvSpPr/>
            <p:nvPr/>
          </p:nvSpPr>
          <p:spPr>
            <a:xfrm>
              <a:off x="5759559" y="3134719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Группа 237"/>
          <p:cNvGrpSpPr/>
          <p:nvPr/>
        </p:nvGrpSpPr>
        <p:grpSpPr>
          <a:xfrm>
            <a:off x="2719344" y="2078372"/>
            <a:ext cx="597978" cy="789321"/>
            <a:chOff x="5570904" y="2809943"/>
            <a:chExt cx="761417" cy="928557"/>
          </a:xfrm>
        </p:grpSpPr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40" name="Прямоугольник 239"/>
            <p:cNvSpPr/>
            <p:nvPr/>
          </p:nvSpPr>
          <p:spPr>
            <a:xfrm>
              <a:off x="5634146" y="3069656"/>
              <a:ext cx="594379" cy="5431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1" name="Группа 240"/>
          <p:cNvGrpSpPr/>
          <p:nvPr/>
        </p:nvGrpSpPr>
        <p:grpSpPr>
          <a:xfrm>
            <a:off x="4229274" y="1954343"/>
            <a:ext cx="690057" cy="778901"/>
            <a:chOff x="5570904" y="2809943"/>
            <a:chExt cx="761417" cy="928557"/>
          </a:xfrm>
        </p:grpSpPr>
        <p:pic>
          <p:nvPicPr>
            <p:cNvPr id="242" name="Рисунок 24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43" name="Прямоугольник 242"/>
            <p:cNvSpPr/>
            <p:nvPr/>
          </p:nvSpPr>
          <p:spPr>
            <a:xfrm>
              <a:off x="5659405" y="3057842"/>
              <a:ext cx="5132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8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4" name="Группа 243"/>
          <p:cNvGrpSpPr/>
          <p:nvPr/>
        </p:nvGrpSpPr>
        <p:grpSpPr>
          <a:xfrm>
            <a:off x="3635712" y="1413207"/>
            <a:ext cx="615636" cy="773258"/>
            <a:chOff x="5570904" y="2809943"/>
            <a:chExt cx="835396" cy="928557"/>
          </a:xfrm>
        </p:grpSpPr>
        <p:pic>
          <p:nvPicPr>
            <p:cNvPr id="245" name="Рисунок 244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835396" cy="928557"/>
            </a:xfrm>
            <a:prstGeom prst="rect">
              <a:avLst/>
            </a:prstGeom>
          </p:spPr>
        </p:pic>
        <p:sp>
          <p:nvSpPr>
            <p:cNvPr id="246" name="Прямоугольник 245"/>
            <p:cNvSpPr/>
            <p:nvPr/>
          </p:nvSpPr>
          <p:spPr>
            <a:xfrm>
              <a:off x="5673362" y="3065744"/>
              <a:ext cx="633423" cy="5543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7" name="Группа 246"/>
          <p:cNvGrpSpPr/>
          <p:nvPr/>
        </p:nvGrpSpPr>
        <p:grpSpPr>
          <a:xfrm>
            <a:off x="2850063" y="1267734"/>
            <a:ext cx="585406" cy="756040"/>
            <a:chOff x="5570904" y="2809943"/>
            <a:chExt cx="844961" cy="928557"/>
          </a:xfrm>
        </p:grpSpPr>
        <p:pic>
          <p:nvPicPr>
            <p:cNvPr id="248" name="Рисунок 247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844961" cy="928557"/>
            </a:xfrm>
            <a:prstGeom prst="rect">
              <a:avLst/>
            </a:prstGeom>
          </p:spPr>
        </p:pic>
        <p:sp>
          <p:nvSpPr>
            <p:cNvPr id="249" name="Прямоугольник 248"/>
            <p:cNvSpPr/>
            <p:nvPr/>
          </p:nvSpPr>
          <p:spPr>
            <a:xfrm>
              <a:off x="5716326" y="3076098"/>
              <a:ext cx="562702" cy="5670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0" name="Группа 249"/>
          <p:cNvGrpSpPr/>
          <p:nvPr/>
        </p:nvGrpSpPr>
        <p:grpSpPr>
          <a:xfrm>
            <a:off x="3429878" y="2426735"/>
            <a:ext cx="617961" cy="786244"/>
            <a:chOff x="5484513" y="2809943"/>
            <a:chExt cx="890382" cy="928557"/>
          </a:xfrm>
        </p:grpSpPr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513" y="2809943"/>
              <a:ext cx="890382" cy="928557"/>
            </a:xfrm>
            <a:prstGeom prst="rect">
              <a:avLst/>
            </a:prstGeom>
          </p:spPr>
        </p:pic>
        <p:sp>
          <p:nvSpPr>
            <p:cNvPr id="252" name="Прямоугольник 251"/>
            <p:cNvSpPr/>
            <p:nvPr/>
          </p:nvSpPr>
          <p:spPr>
            <a:xfrm>
              <a:off x="5644315" y="3090685"/>
              <a:ext cx="587119" cy="545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6" name="Группа 255"/>
          <p:cNvGrpSpPr/>
          <p:nvPr/>
        </p:nvGrpSpPr>
        <p:grpSpPr>
          <a:xfrm>
            <a:off x="4149897" y="2715951"/>
            <a:ext cx="612000" cy="720000"/>
            <a:chOff x="5560951" y="2882908"/>
            <a:chExt cx="761417" cy="928557"/>
          </a:xfrm>
        </p:grpSpPr>
        <p:pic>
          <p:nvPicPr>
            <p:cNvPr id="257" name="Рисунок 2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951" y="2882908"/>
              <a:ext cx="761417" cy="928557"/>
            </a:xfrm>
            <a:prstGeom prst="rect">
              <a:avLst/>
            </a:prstGeom>
          </p:spPr>
        </p:pic>
        <p:sp>
          <p:nvSpPr>
            <p:cNvPr id="258" name="Прямоугольник 257"/>
            <p:cNvSpPr/>
            <p:nvPr/>
          </p:nvSpPr>
          <p:spPr>
            <a:xfrm>
              <a:off x="5651281" y="3134718"/>
              <a:ext cx="580760" cy="595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0" name="Рисунок 25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5"/>
          <a:stretch/>
        </p:blipFill>
        <p:spPr>
          <a:xfrm>
            <a:off x="1732026" y="4992624"/>
            <a:ext cx="1881936" cy="769749"/>
          </a:xfrm>
          <a:prstGeom prst="rect">
            <a:avLst/>
          </a:prstGeom>
        </p:spPr>
      </p:pic>
      <p:sp>
        <p:nvSpPr>
          <p:cNvPr id="261" name="Скругленный прямоугольник 260"/>
          <p:cNvSpPr/>
          <p:nvPr/>
        </p:nvSpPr>
        <p:spPr>
          <a:xfrm>
            <a:off x="434162" y="923544"/>
            <a:ext cx="5884972" cy="4742064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2" name="Рисунок 261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3477" r="4086" b="5312"/>
          <a:stretch/>
        </p:blipFill>
        <p:spPr>
          <a:xfrm rot="18925655">
            <a:off x="-270951" y="1722290"/>
            <a:ext cx="3234930" cy="3221990"/>
          </a:xfrm>
          <a:prstGeom prst="rect">
            <a:avLst/>
          </a:prstGeom>
        </p:spPr>
      </p:pic>
      <p:pic>
        <p:nvPicPr>
          <p:cNvPr id="263" name="Рисунок 262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593" r="4172" b="3781"/>
          <a:stretch/>
        </p:blipFill>
        <p:spPr>
          <a:xfrm rot="16436441">
            <a:off x="1218307" y="1286179"/>
            <a:ext cx="2306969" cy="2345155"/>
          </a:xfrm>
          <a:prstGeom prst="rect">
            <a:avLst/>
          </a:prstGeom>
        </p:spPr>
      </p:pic>
      <p:pic>
        <p:nvPicPr>
          <p:cNvPr id="264" name="Рисунок 26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564">
            <a:off x="3110149" y="1162463"/>
            <a:ext cx="2528242" cy="2528242"/>
          </a:xfrm>
          <a:prstGeom prst="rect">
            <a:avLst/>
          </a:prstGeom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248">
            <a:off x="3749488" y="1559939"/>
            <a:ext cx="3491918" cy="34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12539 0.3618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0964 0.441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3671 0.2550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5.55112E-17 L 0.01445 0.3768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5573 0.34305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</p:childTnLst>
        </p:cTn>
      </p:par>
    </p:tnLst>
    <p:bldLst>
      <p:bldP spid="222" grpId="0" animBg="1"/>
      <p:bldP spid="2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B37C6F-4C98-41EC-AB1E-BAF5C50EDF39}"/>
</file>

<file path=customXml/itemProps2.xml><?xml version="1.0" encoding="utf-8"?>
<ds:datastoreItem xmlns:ds="http://schemas.openxmlformats.org/officeDocument/2006/customXml" ds:itemID="{A45A3014-A5F8-4486-8CB5-25353A61DB50}"/>
</file>

<file path=customXml/itemProps3.xml><?xml version="1.0" encoding="utf-8"?>
<ds:datastoreItem xmlns:ds="http://schemas.openxmlformats.org/officeDocument/2006/customXml" ds:itemID="{E725EA25-B6F1-4925-976C-4ACCBA546E3B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2026-01-11T16:14:56Z</dcterms:created>
  <dcterms:modified xsi:type="dcterms:W3CDTF">2026-01-12T07:31:49Z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