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B4E20D-783D-CBBC-655A-EEF548A20E10}" v="5" dt="2026-01-12T06:45:01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365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3EBE5-3CA5-4090-A8DB-98EF38F4A752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64AF3-A439-438B-826E-B991788577D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06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64AF3-A439-438B-826E-B991788577D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071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1ACE8-6569-200B-F1C8-F6F88304F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E1154-0B9F-98F9-AB34-F981711D5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831093-DEFE-0DDC-CCE2-FE5AA3E8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DD4B2-1031-21E6-FAF0-D702FDA9E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4BDF0-0908-4848-EE10-CA58328D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436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34FB4-A969-6842-4DF7-95D223FF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3D0FAC-551A-0232-F186-937EF6BD5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DC365D-55AC-2EC3-47C2-1A4B557A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ABEB76-622A-E5C4-71E8-3BF8C4D6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16C467-E400-0DE4-57B4-A6A47EEF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880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D1A7AF-B85A-B494-7278-9BD2BDEAC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288785-663A-56A2-5F02-FA299EB41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08FE6D-AFB2-35E9-5673-38FA7EB7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A4C28E-40D4-8A1F-CEC8-C6CF35AF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F79C6E-9F17-9B9D-4C56-3D0A9FAC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65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F0821-D527-B7EA-C7D2-C7854286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3842B-4CEB-6E7D-DB29-48EF54416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830D99-0BE7-38EE-E209-7865F8FD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C814DB-3047-A747-C3FD-BFB398C5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84A0F2-C694-7512-D2D4-923E21B6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34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AB0AE-563F-6830-19E3-F09683AD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5E6E6D-1C55-4821-9443-8687996F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8D0CFC-7DDB-F6FA-6AB6-136ED76F1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EE155-9E50-C1F6-9CA6-62E1161B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9FD862-BDFF-433C-24D8-937B3F58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776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D3F75-663E-C4CC-FBDD-308C71AE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5E2A95-B706-AA08-C11F-372F9AF28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4F6A1A-BBE8-003E-2995-C74A1C598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5DE424-BD1F-2302-A5DA-1C48E7B8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ECC5FB-ABC5-1028-4B3A-5FF11FE8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A748B7-3D29-1E3A-C2BE-118ED939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637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A9C9B-6ECD-6B7A-BC0A-ADE3B9F6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C49F7A-7B7F-5AC6-73E0-9C11BE19A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BA3017-5EF7-65A8-739B-57F0B86F7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BEA72C-5E4D-D94E-EA63-68C199DFA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721231-FCAE-B492-0873-82B4BA9D6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648DBC-CC6C-8E32-F0DE-2C6A4D7A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F41602-C173-82DF-A965-3A01787B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87B9FC-0E90-06C1-6291-74DED463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095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623FF-500C-5C55-FF0E-4B10D2BAD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38533D-3040-5ED3-DFB7-AA7BA1DD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6AB28D-08DD-5FF1-34DE-CAAF2E0B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7E1E97-2638-18FB-205E-045CAC8C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22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9B49C4-DD56-F992-7D57-E35DC383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8BBB38-B87E-0668-1295-FD5C564B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5DEF48-661C-1106-9241-3330ACA0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026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4BB80-FEFC-B6C7-564F-27DEFAFC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688EC3-8F0E-9210-9216-B57B40BD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2C4D4C-55F7-B291-01AA-768076A61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562132-8936-C7B7-45D3-A92E4DE5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955847-AA87-B5A1-0B34-24B37E2F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522E84-E265-2968-ED1D-09DC6443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01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474D1-B456-508B-4C03-75895A770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D6C0B5-8396-D980-D60D-968B528BF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C3AD54-5A67-66D8-7D96-E2B36DFCE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46888-2BD0-80F5-CEED-50B08EE8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649B17-B7B5-49A3-E229-A484FC2CE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5F0202-6E0A-56BB-C7ED-6DEBF5AE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49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ED49A-F1FB-A88A-E551-C1E9A906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6C42D8-D0BB-D2B8-F9DF-F9725C79E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7F9514-6823-941F-A7B3-F51AA91D5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3240-1D3B-4FE0-948E-A1AD348F1A1E}" type="datetimeFigureOut">
              <a:rPr lang="uk-UA" smtClean="0"/>
              <a:t>12.01.2026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EF3F1-0549-ECB7-62D1-93CED6C58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F49604-E655-FF9D-EA57-877427727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1183D-56FD-4BC4-8328-8C53CD8CFA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73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81FA97-0327-C9C8-3FCB-A7585DC32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82"/>
            <a:ext cx="12192000" cy="6978966"/>
          </a:xfrm>
          <a:prstGeom prst="rect">
            <a:avLst/>
          </a:prstGeom>
        </p:spPr>
      </p:pic>
      <p:pic>
        <p:nvPicPr>
          <p:cNvPr id="5" name="Picture 4" descr="A cartoon of a blue frog&#10;&#10;AI-generated content may be incorrect.">
            <a:extLst>
              <a:ext uri="{FF2B5EF4-FFF2-40B4-BE49-F238E27FC236}">
                <a16:creationId xmlns:a16="http://schemas.microsoft.com/office/drawing/2014/main" id="{5BA654F5-4E63-A23C-8456-3E7780448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786" y="3491829"/>
            <a:ext cx="2846294" cy="2790264"/>
          </a:xfrm>
          <a:prstGeom prst="rect">
            <a:avLst/>
          </a:prstGeom>
        </p:spPr>
      </p:pic>
      <p:sp>
        <p:nvSpPr>
          <p:cNvPr id="20" name="Прямоугольник: скругленные углы 6">
            <a:extLst>
              <a:ext uri="{FF2B5EF4-FFF2-40B4-BE49-F238E27FC236}">
                <a16:creationId xmlns:a16="http://schemas.microsoft.com/office/drawing/2014/main" id="{3EFCC96B-FB6B-CF11-5699-4E7B8C38297C}"/>
              </a:ext>
            </a:extLst>
          </p:cNvPr>
          <p:cNvSpPr/>
          <p:nvPr/>
        </p:nvSpPr>
        <p:spPr>
          <a:xfrm>
            <a:off x="395172" y="1257779"/>
            <a:ext cx="8555881" cy="502431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BF1EDB-E3B4-3B93-6DE7-8336F43C7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6739" r="21241" b="5040"/>
          <a:stretch>
            <a:fillRect/>
          </a:stretch>
        </p:blipFill>
        <p:spPr>
          <a:xfrm flipH="1">
            <a:off x="6739754" y="3069184"/>
            <a:ext cx="1686188" cy="265931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37BB9A-21A2-4545-D0C7-10F860B34D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76" y="4324094"/>
            <a:ext cx="2094015" cy="209401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BE14CC2-FD1D-7F99-0883-8ADAB4B21B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r="8599" b="4141"/>
          <a:stretch>
            <a:fillRect/>
          </a:stretch>
        </p:blipFill>
        <p:spPr>
          <a:xfrm>
            <a:off x="638000" y="1338786"/>
            <a:ext cx="4655890" cy="49594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287FBC-534D-D677-36B9-A979C10346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5668" r="19039" b="4946"/>
          <a:stretch>
            <a:fillRect/>
          </a:stretch>
        </p:blipFill>
        <p:spPr>
          <a:xfrm rot="19028133">
            <a:off x="1176315" y="2050036"/>
            <a:ext cx="747196" cy="10443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65A17D8-63F1-3DE8-6FDD-2247C93738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5668" r="19039" b="4946"/>
          <a:stretch>
            <a:fillRect/>
          </a:stretch>
        </p:blipFill>
        <p:spPr>
          <a:xfrm rot="19028133">
            <a:off x="588931" y="2851935"/>
            <a:ext cx="747196" cy="10443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659B638-4449-E706-F10B-BDAB4F7CDB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5668" r="19039" b="4946"/>
          <a:stretch>
            <a:fillRect/>
          </a:stretch>
        </p:blipFill>
        <p:spPr>
          <a:xfrm rot="2951401">
            <a:off x="4201119" y="2305163"/>
            <a:ext cx="747196" cy="10443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8ABD66C-CEA5-F0F4-B369-CC849D3853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5668" r="19039" b="4946"/>
          <a:stretch>
            <a:fillRect/>
          </a:stretch>
        </p:blipFill>
        <p:spPr>
          <a:xfrm rot="19677187">
            <a:off x="2081400" y="2236289"/>
            <a:ext cx="747196" cy="104432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AFC841A-8AAB-B432-56A6-8772A6D4FD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5668" r="19039" b="4946"/>
          <a:stretch>
            <a:fillRect/>
          </a:stretch>
        </p:blipFill>
        <p:spPr>
          <a:xfrm rot="1481078">
            <a:off x="2749221" y="4071367"/>
            <a:ext cx="747196" cy="10443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00C6216-8312-58AF-CD69-A66B662529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5668" r="19039" b="4946"/>
          <a:stretch>
            <a:fillRect/>
          </a:stretch>
        </p:blipFill>
        <p:spPr>
          <a:xfrm rot="1481078">
            <a:off x="4085283" y="3845826"/>
            <a:ext cx="747196" cy="104432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D45F739-EDA2-E0B6-926D-725E26DFE8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5668" r="19039" b="4946"/>
          <a:stretch>
            <a:fillRect/>
          </a:stretch>
        </p:blipFill>
        <p:spPr>
          <a:xfrm rot="20005113">
            <a:off x="1773161" y="3356083"/>
            <a:ext cx="747196" cy="104432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EA45F6-EB16-BDC6-05DD-75B905DF2C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5668" r="19039" b="4946"/>
          <a:stretch>
            <a:fillRect/>
          </a:stretch>
        </p:blipFill>
        <p:spPr>
          <a:xfrm rot="18075393">
            <a:off x="1852426" y="4873318"/>
            <a:ext cx="747196" cy="10443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A0CC917-4938-3EF4-E57E-A19995D709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5668" r="19039" b="4946"/>
          <a:stretch>
            <a:fillRect/>
          </a:stretch>
        </p:blipFill>
        <p:spPr>
          <a:xfrm rot="1481078">
            <a:off x="2998851" y="2384502"/>
            <a:ext cx="747196" cy="104432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D83EE16-28ED-CA71-DBCA-08C868F74A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5668" r="19039" b="4946"/>
          <a:stretch>
            <a:fillRect/>
          </a:stretch>
        </p:blipFill>
        <p:spPr>
          <a:xfrm rot="1024693">
            <a:off x="3383688" y="3182937"/>
            <a:ext cx="747196" cy="1044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7A40D85-CFE5-2868-95D3-02BC5F9538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5668" r="19039" b="4946"/>
          <a:stretch>
            <a:fillRect/>
          </a:stretch>
        </p:blipFill>
        <p:spPr>
          <a:xfrm rot="1184432">
            <a:off x="2769338" y="1393327"/>
            <a:ext cx="747196" cy="1044325"/>
          </a:xfrm>
          <a:prstGeom prst="rect">
            <a:avLst/>
          </a:prstGeom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D531D41B-DB1B-9557-52BD-EEFB924131F0}"/>
              </a:ext>
            </a:extLst>
          </p:cNvPr>
          <p:cNvSpPr/>
          <p:nvPr/>
        </p:nvSpPr>
        <p:spPr>
          <a:xfrm>
            <a:off x="4194365" y="2704010"/>
            <a:ext cx="637901" cy="432921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CE4796-B4C3-347E-22E1-4AB105F2B547}"/>
              </a:ext>
            </a:extLst>
          </p:cNvPr>
          <p:cNvSpPr/>
          <p:nvPr/>
        </p:nvSpPr>
        <p:spPr>
          <a:xfrm>
            <a:off x="2791618" y="1842410"/>
            <a:ext cx="620953" cy="459853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07E1D76A-89CE-C876-AECA-37D31DBB5395}"/>
              </a:ext>
            </a:extLst>
          </p:cNvPr>
          <p:cNvSpPr/>
          <p:nvPr/>
        </p:nvSpPr>
        <p:spPr>
          <a:xfrm>
            <a:off x="1346227" y="2489369"/>
            <a:ext cx="653038" cy="424681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BE9B8DA4-3310-9A84-A855-459532DC81A3}"/>
              </a:ext>
            </a:extLst>
          </p:cNvPr>
          <p:cNvSpPr/>
          <p:nvPr/>
        </p:nvSpPr>
        <p:spPr>
          <a:xfrm>
            <a:off x="2202262" y="2663512"/>
            <a:ext cx="629890" cy="473419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AE882B7A-0004-9C7E-CD29-987B6791EA18}"/>
              </a:ext>
            </a:extLst>
          </p:cNvPr>
          <p:cNvSpPr/>
          <p:nvPr/>
        </p:nvSpPr>
        <p:spPr>
          <a:xfrm>
            <a:off x="3035737" y="2808367"/>
            <a:ext cx="589084" cy="451848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36BF632C-5290-007F-968D-A55BF1B54494}"/>
              </a:ext>
            </a:extLst>
          </p:cNvPr>
          <p:cNvSpPr/>
          <p:nvPr/>
        </p:nvSpPr>
        <p:spPr>
          <a:xfrm>
            <a:off x="3392221" y="3619772"/>
            <a:ext cx="675724" cy="441201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047F2B33-E272-FC84-A253-22A01418A96E}"/>
              </a:ext>
            </a:extLst>
          </p:cNvPr>
          <p:cNvSpPr/>
          <p:nvPr/>
        </p:nvSpPr>
        <p:spPr>
          <a:xfrm>
            <a:off x="4112236" y="4289865"/>
            <a:ext cx="618224" cy="474120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C2F50347-749F-6D7B-7CED-120D297C1BDD}"/>
              </a:ext>
            </a:extLst>
          </p:cNvPr>
          <p:cNvSpPr/>
          <p:nvPr/>
        </p:nvSpPr>
        <p:spPr>
          <a:xfrm>
            <a:off x="2749275" y="4503359"/>
            <a:ext cx="663296" cy="451954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604D6C4B-E8F2-81D6-4E9A-FA0CF0944624}"/>
              </a:ext>
            </a:extLst>
          </p:cNvPr>
          <p:cNvSpPr/>
          <p:nvPr/>
        </p:nvSpPr>
        <p:spPr>
          <a:xfrm>
            <a:off x="1909409" y="3796716"/>
            <a:ext cx="655884" cy="460744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E9E7A21F-031A-98FF-2E80-FCB69DE8C273}"/>
              </a:ext>
            </a:extLst>
          </p:cNvPr>
          <p:cNvSpPr/>
          <p:nvPr/>
        </p:nvSpPr>
        <p:spPr>
          <a:xfrm>
            <a:off x="734808" y="3273674"/>
            <a:ext cx="651838" cy="455407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0BCBF5E-5F22-E5DE-F9A3-02F5A27B83EE}"/>
              </a:ext>
            </a:extLst>
          </p:cNvPr>
          <p:cNvSpPr/>
          <p:nvPr/>
        </p:nvSpPr>
        <p:spPr>
          <a:xfrm>
            <a:off x="1997812" y="5280078"/>
            <a:ext cx="652626" cy="448416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228D1885-35D2-10B2-BB1D-6AF2C6A331F4}"/>
              </a:ext>
            </a:extLst>
          </p:cNvPr>
          <p:cNvSpPr/>
          <p:nvPr/>
        </p:nvSpPr>
        <p:spPr>
          <a:xfrm>
            <a:off x="2731801" y="1804142"/>
            <a:ext cx="7248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</a:t>
            </a:r>
            <a:r>
              <a:rPr lang="uk-U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82A95090-0A84-ECD5-A6FB-53D0B00F5D7B}"/>
              </a:ext>
            </a:extLst>
          </p:cNvPr>
          <p:cNvSpPr/>
          <p:nvPr/>
        </p:nvSpPr>
        <p:spPr>
          <a:xfrm>
            <a:off x="4137179" y="2646214"/>
            <a:ext cx="7489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E414598C-84A1-0517-09E5-EA8AF5EE8C9E}"/>
              </a:ext>
            </a:extLst>
          </p:cNvPr>
          <p:cNvSpPr/>
          <p:nvPr/>
        </p:nvSpPr>
        <p:spPr>
          <a:xfrm>
            <a:off x="4091898" y="4265315"/>
            <a:ext cx="6815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ШЕ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34BF5B8F-004D-CF26-B0EF-FDE8F6CA8EDF}"/>
              </a:ext>
            </a:extLst>
          </p:cNvPr>
          <p:cNvSpPr/>
          <p:nvPr/>
        </p:nvSpPr>
        <p:spPr>
          <a:xfrm>
            <a:off x="3025588" y="2759861"/>
            <a:ext cx="6030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44D2CE24-0A2C-1C6D-031E-912F034240EE}"/>
              </a:ext>
            </a:extLst>
          </p:cNvPr>
          <p:cNvSpPr/>
          <p:nvPr/>
        </p:nvSpPr>
        <p:spPr>
          <a:xfrm>
            <a:off x="3359972" y="3589977"/>
            <a:ext cx="704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ШУ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04E19589-08A4-35C8-1AFE-81B6661FC4A6}"/>
              </a:ext>
            </a:extLst>
          </p:cNvPr>
          <p:cNvSpPr/>
          <p:nvPr/>
        </p:nvSpPr>
        <p:spPr>
          <a:xfrm>
            <a:off x="2706938" y="4478267"/>
            <a:ext cx="7489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ШО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C09FAD31-5F87-A483-D54B-29E2280DC0B1}"/>
              </a:ext>
            </a:extLst>
          </p:cNvPr>
          <p:cNvSpPr/>
          <p:nvPr/>
        </p:nvSpPr>
        <p:spPr>
          <a:xfrm>
            <a:off x="2045892" y="5240471"/>
            <a:ext cx="6030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1EEFEE4D-CBBC-CA95-C3BC-AEF6FAAEC5D3}"/>
              </a:ext>
            </a:extLst>
          </p:cNvPr>
          <p:cNvSpPr/>
          <p:nvPr/>
        </p:nvSpPr>
        <p:spPr>
          <a:xfrm>
            <a:off x="1870338" y="3774375"/>
            <a:ext cx="7409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ШИ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8793AA39-697B-30E3-6CBF-4788971CE056}"/>
              </a:ext>
            </a:extLst>
          </p:cNvPr>
          <p:cNvSpPr/>
          <p:nvPr/>
        </p:nvSpPr>
        <p:spPr>
          <a:xfrm>
            <a:off x="2146759" y="2634637"/>
            <a:ext cx="7330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ШУ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9B8A9230-77C6-B2CF-FC9C-D6D7ABADFBFB}"/>
              </a:ext>
            </a:extLst>
          </p:cNvPr>
          <p:cNvSpPr/>
          <p:nvPr/>
        </p:nvSpPr>
        <p:spPr>
          <a:xfrm>
            <a:off x="1287820" y="2429798"/>
            <a:ext cx="7409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ШИ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06175BEE-1533-1491-C5E1-C641E7CCC3A1}"/>
              </a:ext>
            </a:extLst>
          </p:cNvPr>
          <p:cNvSpPr/>
          <p:nvPr/>
        </p:nvSpPr>
        <p:spPr>
          <a:xfrm>
            <a:off x="706423" y="3245835"/>
            <a:ext cx="6815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87F416C-81F7-1BD6-E79B-44977D56A3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8" t="5668" r="19039" b="4946"/>
          <a:stretch>
            <a:fillRect/>
          </a:stretch>
        </p:blipFill>
        <p:spPr>
          <a:xfrm rot="18075393">
            <a:off x="1173288" y="4111531"/>
            <a:ext cx="747196" cy="1044325"/>
          </a:xfrm>
          <a:prstGeom prst="rect">
            <a:avLst/>
          </a:prstGeom>
        </p:spPr>
      </p:pic>
      <p:sp>
        <p:nvSpPr>
          <p:cNvPr id="85" name="Овал 84">
            <a:extLst>
              <a:ext uri="{FF2B5EF4-FFF2-40B4-BE49-F238E27FC236}">
                <a16:creationId xmlns:a16="http://schemas.microsoft.com/office/drawing/2014/main" id="{5B2FC74B-71C8-AE8A-2BB8-421B4BAB9EA5}"/>
              </a:ext>
            </a:extLst>
          </p:cNvPr>
          <p:cNvSpPr/>
          <p:nvPr/>
        </p:nvSpPr>
        <p:spPr>
          <a:xfrm>
            <a:off x="1342491" y="4478267"/>
            <a:ext cx="606797" cy="460787"/>
          </a:xfrm>
          <a:prstGeom prst="ellipse">
            <a:avLst/>
          </a:prstGeom>
          <a:solidFill>
            <a:schemeClr val="lt1">
              <a:alpha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62A3EAE6-7D3D-F04E-87EF-782081302396}"/>
              </a:ext>
            </a:extLst>
          </p:cNvPr>
          <p:cNvSpPr/>
          <p:nvPr/>
        </p:nvSpPr>
        <p:spPr>
          <a:xfrm>
            <a:off x="1248088" y="4438423"/>
            <a:ext cx="7956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949214-745B-31C9-3DE9-36BD3B5A31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5" y="90692"/>
            <a:ext cx="880681" cy="7992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799EDA-A9D2-C45B-BF1B-B85045D494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489" y="-308307"/>
            <a:ext cx="3697567" cy="38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93 L 0.11198 0.03843 C 0.13541 0.0456 0.17018 0.05926 0.2069 0.07454 C 0.2483 0.09144 0.28099 0.10533 0.30403 0.11713 L 0.41432 0.17107 " pathEditMode="relative" rAng="780000" ptsTypes="AAAAA">
                                      <p:cBhvr>
                                        <p:cTn id="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4" y="7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11276 0.03796 C 0.13633 0.04583 0.17135 0.05926 0.2082 0.07454 C 0.25 0.09167 0.28294 0.10602 0.30612 0.11736 L 0.41693 0.17107 " pathEditMode="relative" rAng="780000" ptsTypes="AAAAA">
                                      <p:cBhvr>
                                        <p:cTn id="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11" y="80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0.11276 0.03797 C 0.13632 0.04584 0.17135 0.05926 0.2082 0.07454 C 0.25 0.09167 0.28294 0.10602 0.30612 0.11736 L 0.41692 0.17107 " pathEditMode="relative" rAng="780000" ptsTypes="AAA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11" y="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8387E-17 L 0.10586 0.04861 C 0.12787 0.05833 0.1599 0.07894 0.19258 0.10347 C 0.22969 0.13148 0.25886 0.15694 0.278 0.17847 L 0.37149 0.28032 " pathEditMode="relative" rAng="1380000" ptsTypes="AAA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7" y="1224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0.10586 0.04861 C 0.12786 0.05833 0.1599 0.07893 0.19258 0.10347 C 0.22969 0.13148 0.25885 0.15694 0.278 0.17847 L 0.37148 0.28032 " pathEditMode="relative" rAng="1380000" ptsTypes="AAAAA">
                                      <p:cBhvr>
                                        <p:cTn id="2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7" y="1224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0586 0.04861 C 0.12786 0.05833 0.15989 0.07893 0.19257 0.10347 C 0.22968 0.13148 0.25885 0.15694 0.27799 0.17847 L 0.37148 0.28032 " pathEditMode="relative" rAng="1380000" ptsTypes="AAA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7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8737 0.03726 C 0.10573 0.04444 0.13125 0.06273 0.15638 0.08657 C 0.18516 0.11365 0.2069 0.13958 0.22058 0.16226 L 0.28672 0.27106 " pathEditMode="relative" rAng="1680000" ptsTypes="AAA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1115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8737 0.03727 C 0.10573 0.04445 0.13125 0.06273 0.15638 0.08658 C 0.18516 0.11366 0.20703 0.13935 0.2207 0.16181 L 0.28672 0.27107 " pathEditMode="relative" rAng="1680000" ptsTypes="AAAAA">
                                      <p:cBhvr>
                                        <p:cTn id="4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1115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08737 0.03727 C 0.10573 0.04444 0.13125 0.06273 0.15638 0.08657 C 0.18516 0.11366 0.2069 0.13958 0.22057 0.16227 L 0.28672 0.27106 " pathEditMode="relative" rAng="1680000" ptsTypes="AAAAA">
                                      <p:cBhvr>
                                        <p:cTn id="4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06914 0.05278 C 0.08385 0.06319 0.10377 0.08403 0.12357 0.10856 C 0.14622 0.1368 0.16341 0.16204 0.1737 0.18264 L 0.22565 0.28079 " pathEditMode="relative" rAng="2100000" ptsTypes="AAAAA"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1252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046 L 0.06927 0.05255 C 0.08385 0.06273 0.10377 0.08356 0.12356 0.1081 C 0.14622 0.13634 0.16341 0.16204 0.17369 0.18218 L 0.22565 0.28032 " pathEditMode="relative" rAng="2100000" ptsTypes="AAAAA">
                                      <p:cBhvr>
                                        <p:cTn id="6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1252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06914 0.05277 C 0.08386 0.06319 0.10378 0.08402 0.12357 0.10856 C 0.14623 0.1368 0.16341 0.16203 0.1737 0.18264 L 0.22565 0.28078 " pathEditMode="relative" rAng="2100000" ptsTypes="AAAAA">
                                      <p:cBhvr>
                                        <p:cTn id="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602 L 0.0638 0.00834 C 0.07747 0.00834 0.09596 0.0169 0.11406 0.02963 C 0.13502 0.04445 0.15052 0.06135 0.16054 0.07801 L 0.20755 0.15533 " pathEditMode="relative" rAng="1320000" ptsTypes="AAAAA">
                                      <p:cBhvr>
                                        <p:cTn id="8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493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602 L 0.0638 0.00834 C 0.07747 0.00834 0.09596 0.0169 0.11406 0.02963 C 0.13503 0.04445 0.15052 0.06135 0.16055 0.07801 L 0.20755 0.15533 " pathEditMode="relative" rAng="1320000" ptsTypes="AAAAA">
                                      <p:cBhvr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493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602 L 0.06381 0.00833 C 0.07748 0.00833 0.09597 0.0169 0.11407 0.02963 C 0.13503 0.04444 0.15052 0.06134 0.16055 0.07801 L 0.20756 0.15532 " pathEditMode="relative" rAng="1320000" ptsTypes="AAA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0.09024 0.02454 C 0.10912 0.02917 0.13672 0.04144 0.16524 0.05695 C 0.19714 0.07431 0.22266 0.09074 0.24024 0.10556 L 0.32253 0.17616 " pathEditMode="relative" rAng="1020000" ptsTypes="AAAAA">
                                      <p:cBhvr>
                                        <p:cTn id="10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0" y="7292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09024 0.02453 C 0.10912 0.02916 0.13672 0.04143 0.16524 0.05694 C 0.19714 0.0743 0.22266 0.09074 0.24024 0.10555 L 0.32253 0.17615 " pathEditMode="relative" rAng="1020000" ptsTypes="AAAAA">
                                      <p:cBhvr>
                                        <p:cTn id="10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0" y="7292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0.09023 0.02453 C 0.10911 0.02916 0.13672 0.04143 0.16523 0.05694 C 0.19714 0.0743 0.22266 0.09074 0.24023 0.10555 L 0.32253 0.17615 " pathEditMode="relative" rAng="1020000" ptsTypes="AAAAA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0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0431 0.00393 C 0.05195 0.00463 0.0651 0.0081 0.07851 0.01319 C 0.09427 0.01921 0.10638 0.02523 0.11458 0.03102 L 0.15482 0.05856 " pathEditMode="relative" rAng="720000" ptsTypes="AAAAA">
                                      <p:cBhvr>
                                        <p:cTn id="12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213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04323 0.00394 C 0.05195 0.00463 0.06524 0.00811 0.07852 0.0132 C 0.09427 0.01922 0.10638 0.02524 0.11459 0.03102 L 0.15482 0.05857 " pathEditMode="relative" rAng="720000" ptsTypes="AAAAA">
                                      <p:cBhvr>
                                        <p:cTn id="12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2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49366E-18 L 0.0431 0.00394 C 0.05196 0.00463 0.06511 0.0081 0.07852 0.01319 C 0.09427 0.01921 0.10638 0.02523 0.11459 0.03102 L 0.15482 0.05856 " pathEditMode="relative" rAng="720000" ptsTypes="AAAAA">
                                      <p:cBhvr>
                                        <p:cTn id="1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13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14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1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255 L 0.08203 0.06666 C 0.09987 0.08009 0.12214 0.10903 0.1444 0.14329 C 0.16888 0.18102 0.18672 0.2162 0.19727 0.24398 L 0.24831 0.37986 " pathEditMode="relative" rAng="2460000" ptsTypes="AAAAA">
                                      <p:cBhvr>
                                        <p:cTn id="1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169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254 L 0.08203 0.06667 C 0.09987 0.0801 0.12213 0.10903 0.1444 0.14329 C 0.16888 0.18102 0.18672 0.21621 0.19726 0.24398 L 0.2483 0.37986 " pathEditMode="relative" rAng="2460000" ptsTypes="AAAAA">
                                      <p:cBhvr>
                                        <p:cTn id="16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16944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255 L 0.08203 0.06666 C 0.09987 0.08009 0.12213 0.10903 0.1444 0.14328 C 0.16888 0.18102 0.18671 0.2162 0.19726 0.24398 L 0.2483 0.37986 " pathEditMode="relative" rAng="2460000" ptsTypes="AAAAA">
                                      <p:cBhvr>
                                        <p:cTn id="16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0.05586 0.04769 C 0.06784 0.05741 0.08203 0.07755 0.09505 0.10232 C 0.1099 0.1301 0.11966 0.15625 0.12422 0.17801 L 0.1474 0.28102 " pathEditMode="relative" rAng="2820000" ptsTypes="AAAAA">
                                      <p:cBhvr>
                                        <p:cTn id="17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2199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0.05586 0.04769 C 0.06784 0.05741 0.08203 0.07755 0.09505 0.10232 C 0.1099 0.1301 0.11966 0.15625 0.12422 0.17801 L 0.1474 0.28102 " pathEditMode="relative" rAng="2820000" ptsTypes="AAAAA">
                                      <p:cBhvr>
                                        <p:cTn id="17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2199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0.05586 0.04768 C 0.06784 0.05741 0.08203 0.07754 0.09505 0.10231 C 0.1099 0.13009 0.11966 0.15625 0.12422 0.17801 L 0.1474 0.28102 " pathEditMode="relative" rAng="2820000" ptsTypes="AAAAA">
                                      <p:cBhvr>
                                        <p:cTn id="1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0.09779 -0.04004 C 0.11823 -0.04907 0.14883 -0.05393 0.18086 -0.05393 C 0.21745 -0.05393 0.24662 -0.04907 0.26706 -0.04004 L 0.36498 -4.44444E-6 " pathEditMode="relative" rAng="0" ptsTypes="AAAAA">
                                      <p:cBhvr>
                                        <p:cTn id="1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-2708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09778 -0.04004 C 0.11823 -0.04907 0.14882 -0.05393 0.18086 -0.05393 C 0.21744 -0.05393 0.24661 -0.04907 0.26705 -0.04004 L 0.36497 -4.07407E-6 " pathEditMode="relative" rAng="0" ptsTypes="AAAAA">
                                      <p:cBhvr>
                                        <p:cTn id="19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-2708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9778 -0.04005 C 0.11823 -0.04908 0.14882 -0.05394 0.18086 -0.05394 C 0.21744 -0.05394 0.24661 -0.04908 0.26705 -0.04005 L 0.36497 2.22222E-6 " pathEditMode="relative" rAng="0" ptsTypes="AAAAA">
                                      <p:cBhvr>
                                        <p:cTn id="20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08711 -0.03472 C 0.10521 -0.04212 0.13255 -0.05138 0.16146 -0.06041 C 0.19414 -0.0706 0.22044 -0.07824 0.2388 -0.08194 L 0.32747 -0.10254 " pathEditMode="relative" rAng="21000000" ptsTypes="AAAAA">
                                      <p:cBhvr>
                                        <p:cTn id="21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5602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0.08711 -0.03472 C 0.10521 -0.04213 0.13255 -0.05139 0.16146 -0.06042 C 0.19414 -0.0706 0.22044 -0.07824 0.2388 -0.08218 L 0.32747 -0.10255 " pathEditMode="relative" rAng="21000000" ptsTypes="AAAAA">
                                      <p:cBhvr>
                                        <p:cTn id="21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5602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8.58688E-17 L 0.08711 -0.03472 C 0.10521 -0.04213 0.13255 -0.05139 0.16146 -0.06042 C 0.19414 -0.0706 0.22044 -0.07824 0.2388 -0.08218 L 0.32747 -0.10255 " pathEditMode="relative" rAng="21000000" ptsTypes="AAAAA">
                                      <p:cBhvr>
                                        <p:cTn id="2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49" grpId="0" animBg="1"/>
      <p:bldP spid="49" grpId="1" animBg="1"/>
      <p:bldP spid="51" grpId="0" animBg="1"/>
      <p:bldP spid="51" grpId="1" animBg="1"/>
      <p:bldP spid="53" grpId="0" animBg="1"/>
      <p:bldP spid="53" grpId="1" animBg="1"/>
      <p:bldP spid="55" grpId="0" animBg="1"/>
      <p:bldP spid="55" grpId="1" animBg="1"/>
      <p:bldP spid="76" grpId="0" animBg="1"/>
      <p:bldP spid="76" grpId="1" animBg="1"/>
      <p:bldP spid="78" grpId="0" animBg="1"/>
      <p:bldP spid="78" grpId="1" animBg="1"/>
      <p:bldP spid="83" grpId="0" animBg="1"/>
      <p:bldP spid="83" grpId="1" animBg="1"/>
      <p:bldP spid="84" grpId="0" animBg="1"/>
      <p:bldP spid="84" grpId="1" animBg="1"/>
      <p:bldP spid="86" grpId="0" animBg="1"/>
      <p:bldP spid="86" grpId="1" animBg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2" grpId="0"/>
      <p:bldP spid="92" grpId="1"/>
      <p:bldP spid="93" grpId="0"/>
      <p:bldP spid="93" grpId="1"/>
      <p:bldP spid="94" grpId="0"/>
      <p:bldP spid="94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85" grpId="0" animBg="1"/>
      <p:bldP spid="85" grpId="1" animBg="1"/>
      <p:bldP spid="95" grpId="0"/>
      <p:bldP spid="9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1A1F10-F485-4D04-BCD1-93EC88EE415B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45BF8F1-A698-44E2-BEF5-E3964D2E93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12B488-EF34-4890-B290-2953874CB9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14</Words>
  <Application>Microsoft Office PowerPoint</Application>
  <PresentationFormat>Широкий екран</PresentationFormat>
  <Paragraphs>13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Igor Belashov</dc:creator>
  <cp:lastModifiedBy>Анастасія Сомова</cp:lastModifiedBy>
  <cp:revision>61</cp:revision>
  <dcterms:created xsi:type="dcterms:W3CDTF">2025-11-05T13:57:24Z</dcterms:created>
  <dcterms:modified xsi:type="dcterms:W3CDTF">2026-01-12T06:47:18Z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