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5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6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1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3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2564-3623-4FE6-ACF3-7BC04D3C4FE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2AF8-7FC6-41CA-8088-759B333D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14"/>
            <a:ext cx="12192000" cy="70602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00090" y="562704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47" y="775262"/>
            <a:ext cx="4526287" cy="533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06" y="1099897"/>
            <a:ext cx="1406769" cy="1406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18" y="999715"/>
            <a:ext cx="973015" cy="9730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30" y="2935808"/>
            <a:ext cx="1013791" cy="101379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06" y="4084983"/>
            <a:ext cx="1522725" cy="16946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8" y="4912677"/>
            <a:ext cx="1129347" cy="11293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00090" y="562704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b="33499"/>
          <a:stretch/>
        </p:blipFill>
        <p:spPr>
          <a:xfrm rot="5400000">
            <a:off x="778659" y="2566919"/>
            <a:ext cx="5565516" cy="18387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273" b="69141" l="32520" r="6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29564" r="30918" b="30725"/>
          <a:stretch/>
        </p:blipFill>
        <p:spPr>
          <a:xfrm rot="5400000">
            <a:off x="3783968" y="4654914"/>
            <a:ext cx="1469708" cy="15916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348" b="70020" l="32422" r="67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31449" r="32366" b="30435"/>
          <a:stretch/>
        </p:blipFill>
        <p:spPr>
          <a:xfrm rot="5400000">
            <a:off x="3784896" y="2770996"/>
            <a:ext cx="1411358" cy="15416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273" b="69141" l="32520" r="6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29564" r="30918" b="30725"/>
          <a:stretch/>
        </p:blipFill>
        <p:spPr>
          <a:xfrm rot="5400000">
            <a:off x="4732436" y="2745970"/>
            <a:ext cx="1520044" cy="15916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176" b="69727" l="31934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30580" r="32077" b="30435"/>
          <a:stretch/>
        </p:blipFill>
        <p:spPr>
          <a:xfrm rot="5400000">
            <a:off x="3770686" y="848962"/>
            <a:ext cx="1496275" cy="1562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348" b="70020" l="32422" r="67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31449" r="32366" b="30435"/>
          <a:stretch/>
        </p:blipFill>
        <p:spPr>
          <a:xfrm rot="5400000">
            <a:off x="4741118" y="869998"/>
            <a:ext cx="1453817" cy="1541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176" b="69727" l="31934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30580" r="32077" b="30435"/>
          <a:stretch/>
        </p:blipFill>
        <p:spPr>
          <a:xfrm rot="5400000">
            <a:off x="4723563" y="4632596"/>
            <a:ext cx="1468155" cy="1562418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0596476">
              <a:off x="6266991" y="3589054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43146" y="4773962"/>
            <a:ext cx="1116602" cy="1080000"/>
            <a:chOff x="6086947" y="4818736"/>
            <a:chExt cx="1116602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5958813">
              <a:off x="6275089" y="4829222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809508" y="4805773"/>
            <a:ext cx="1080000" cy="1136570"/>
            <a:chOff x="1353309" y="4850547"/>
            <a:chExt cx="1080000" cy="1136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18847" y="487912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71229" y="4786889"/>
            <a:ext cx="1080000" cy="1122440"/>
            <a:chOff x="4915030" y="4831663"/>
            <a:chExt cx="1080000" cy="112244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10800000">
              <a:off x="5089559" y="484610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17206" y="486179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94691" y="4781167"/>
            <a:ext cx="1121132" cy="1080000"/>
            <a:chOff x="3738492" y="4825941"/>
            <a:chExt cx="1121132" cy="108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4412144">
              <a:off x="3931164" y="4870468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48637" y="979952"/>
            <a:ext cx="1080000" cy="1120861"/>
            <a:chOff x="1366061" y="1024726"/>
            <a:chExt cx="1080000" cy="112086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17782" y="103759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39348" y="103759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708098" y="226934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88685" y="228636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88945" y="2296621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76010" y="3567486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36553" y="1043427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932853" y="3555300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0618882">
              <a:off x="5108078" y="1051765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707997" y="3556839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527620" y="2294766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46738" y="2222584"/>
            <a:ext cx="1124452" cy="1080000"/>
            <a:chOff x="6064162" y="2267358"/>
            <a:chExt cx="1124452" cy="108000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5400000">
              <a:off x="6243698" y="2253359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522345" y="3538628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72450" y="972938"/>
            <a:ext cx="1080000" cy="1107996"/>
            <a:chOff x="6089874" y="1017712"/>
            <a:chExt cx="1080000" cy="110799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8661269">
              <a:off x="6246689" y="1017712"/>
              <a:ext cx="7489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2187289" y="724138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71" y="3861863"/>
            <a:ext cx="2773017" cy="277301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8" y="5675282"/>
            <a:ext cx="1108764" cy="102067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7193" r="11179" b="6646"/>
          <a:stretch/>
        </p:blipFill>
        <p:spPr>
          <a:xfrm>
            <a:off x="2299348" y="747861"/>
            <a:ext cx="4703886" cy="53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A818EB-9548-4B3F-9836-0494A9C98042}"/>
</file>

<file path=customXml/itemProps2.xml><?xml version="1.0" encoding="utf-8"?>
<ds:datastoreItem xmlns:ds="http://schemas.openxmlformats.org/officeDocument/2006/customXml" ds:itemID="{F26642A6-820F-47E8-BC20-826A5E6A372C}"/>
</file>

<file path=customXml/itemProps3.xml><?xml version="1.0" encoding="utf-8"?>
<ds:datastoreItem xmlns:ds="http://schemas.openxmlformats.org/officeDocument/2006/customXml" ds:itemID="{CC3C54F6-C0B6-4FE1-AD6E-2A9EDC4276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2026-01-11T16:00:43Z</dcterms:created>
  <dcterms:modified xsi:type="dcterms:W3CDTF">2026-01-11T16:01:01Z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