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43D3-3EC4-47A1-9BC4-B89CD14353D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C8D8-EF65-4ED4-B86E-39ADCBF06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0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43D3-3EC4-47A1-9BC4-B89CD14353D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C8D8-EF65-4ED4-B86E-39ADCBF06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63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43D3-3EC4-47A1-9BC4-B89CD14353D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C8D8-EF65-4ED4-B86E-39ADCBF06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8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43D3-3EC4-47A1-9BC4-B89CD14353D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C8D8-EF65-4ED4-B86E-39ADCBF06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6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43D3-3EC4-47A1-9BC4-B89CD14353D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C8D8-EF65-4ED4-B86E-39ADCBF06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43D3-3EC4-47A1-9BC4-B89CD14353D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C8D8-EF65-4ED4-B86E-39ADCBF06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5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43D3-3EC4-47A1-9BC4-B89CD14353D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C8D8-EF65-4ED4-B86E-39ADCBF06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57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43D3-3EC4-47A1-9BC4-B89CD14353D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C8D8-EF65-4ED4-B86E-39ADCBF06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3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43D3-3EC4-47A1-9BC4-B89CD14353D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C8D8-EF65-4ED4-B86E-39ADCBF06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4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43D3-3EC4-47A1-9BC4-B89CD14353D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C8D8-EF65-4ED4-B86E-39ADCBF06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7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43D3-3EC4-47A1-9BC4-B89CD14353D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C8D8-EF65-4ED4-B86E-39ADCBF06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4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43D3-3EC4-47A1-9BC4-B89CD14353D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FC8D8-EF65-4ED4-B86E-39ADCBF06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6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574"/>
            <a:ext cx="12192000" cy="692757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596806" y="562705"/>
            <a:ext cx="6480000" cy="5760000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7546"/>
          <a:stretch/>
        </p:blipFill>
        <p:spPr>
          <a:xfrm>
            <a:off x="2376595" y="864153"/>
            <a:ext cx="4920421" cy="5157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47" y="4203247"/>
            <a:ext cx="1513175" cy="151317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48" y="1209507"/>
            <a:ext cx="1182772" cy="118277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609">
            <a:off x="4343513" y="2878424"/>
            <a:ext cx="1184031" cy="118403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2431" y="1296218"/>
            <a:ext cx="1674210" cy="122717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90" y="4444378"/>
            <a:ext cx="1494692" cy="14946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596805" y="562705"/>
            <a:ext cx="6480000" cy="5760000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6197">
            <a:off x="674686" y="1262644"/>
            <a:ext cx="4360120" cy="43601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254" r="4594" b="3983"/>
          <a:stretch/>
        </p:blipFill>
        <p:spPr>
          <a:xfrm rot="10137772">
            <a:off x="2593267" y="1227325"/>
            <a:ext cx="4487074" cy="4513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4080">
            <a:off x="4441792" y="1308637"/>
            <a:ext cx="4350974" cy="4350974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596806" y="546859"/>
            <a:ext cx="6480000" cy="5760000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6660467" y="3492006"/>
            <a:ext cx="1080000" cy="1144424"/>
            <a:chOff x="6107553" y="3552626"/>
            <a:chExt cx="1080000" cy="114442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107553" y="35526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247755" y="3589054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639861" y="4758116"/>
            <a:ext cx="1116602" cy="1080000"/>
            <a:chOff x="6086947" y="4818736"/>
            <a:chExt cx="1116602" cy="108000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086947" y="481873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 rot="7156213">
              <a:off x="6251846" y="4829222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906223" y="4789927"/>
            <a:ext cx="1080000" cy="1136570"/>
            <a:chOff x="1353309" y="4850547"/>
            <a:chExt cx="1080000" cy="113657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496405" y="4879121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462937" y="4771043"/>
            <a:ext cx="1107996" cy="1080000"/>
            <a:chOff x="4910023" y="4831663"/>
            <a:chExt cx="1107996" cy="108000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 rot="5400000">
              <a:off x="5067117" y="4846107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095373" y="4789927"/>
            <a:ext cx="1080000" cy="1119246"/>
            <a:chOff x="2542459" y="4850547"/>
            <a:chExt cx="1080000" cy="1119246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 rot="10800000">
              <a:off x="2694764" y="4861797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291406" y="4765321"/>
            <a:ext cx="1080000" cy="1152523"/>
            <a:chOff x="3738492" y="4825941"/>
            <a:chExt cx="1080000" cy="1152523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911928" y="4870468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917537" y="964106"/>
            <a:ext cx="1107996" cy="1080000"/>
            <a:chOff x="1338246" y="1024726"/>
            <a:chExt cx="1107996" cy="1080000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366061" y="10247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 rot="16200000">
              <a:off x="1495340" y="1037591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130959" y="969261"/>
            <a:ext cx="1080000" cy="1115706"/>
            <a:chOff x="2551668" y="1029881"/>
            <a:chExt cx="1080000" cy="1115706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716105" y="1037591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107853" y="2239739"/>
            <a:ext cx="1107996" cy="1080000"/>
            <a:chOff x="2528562" y="2300359"/>
            <a:chExt cx="1107996" cy="108000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 rot="5400000">
              <a:off x="2688862" y="2269341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288440" y="2231657"/>
            <a:ext cx="1107996" cy="1080000"/>
            <a:chOff x="3709149" y="2292277"/>
            <a:chExt cx="1107996" cy="1080000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 rot="13704090">
              <a:off x="3866243" y="2286361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5494321" y="2221114"/>
            <a:ext cx="1080000" cy="1122883"/>
            <a:chOff x="4915030" y="2281734"/>
            <a:chExt cx="1080000" cy="1122883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069709" y="2296621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506121" y="3506866"/>
            <a:ext cx="1080000" cy="1107996"/>
            <a:chOff x="4926830" y="3567486"/>
            <a:chExt cx="1080000" cy="1107996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056774" y="3567486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310361" y="969617"/>
            <a:ext cx="1080000" cy="1121186"/>
            <a:chOff x="3731070" y="1030237"/>
            <a:chExt cx="1080000" cy="1121186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917317" y="1043427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318540" y="3494680"/>
            <a:ext cx="1080000" cy="1107996"/>
            <a:chOff x="3739249" y="3555300"/>
            <a:chExt cx="1080000" cy="1107996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913617" y="3555300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489763" y="977648"/>
            <a:ext cx="1080000" cy="1121493"/>
            <a:chOff x="4910472" y="1038268"/>
            <a:chExt cx="1080000" cy="1121493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5084835" y="1051765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3107752" y="3510217"/>
            <a:ext cx="1107996" cy="1080000"/>
            <a:chOff x="2528461" y="3570837"/>
            <a:chExt cx="1107996" cy="1080000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 rot="13846175">
              <a:off x="2685555" y="3556839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927375" y="2239739"/>
            <a:ext cx="1107996" cy="1080000"/>
            <a:chOff x="1348084" y="2300359"/>
            <a:chExt cx="1107996" cy="108000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 rot="16200000">
              <a:off x="1508384" y="2294766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687905" y="2192739"/>
            <a:ext cx="1080000" cy="1107996"/>
            <a:chOff x="6108614" y="2253359"/>
            <a:chExt cx="1080000" cy="1107996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6108614" y="226735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220455" y="2253359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941373" y="3478008"/>
            <a:ext cx="1080000" cy="1116825"/>
            <a:chOff x="1362082" y="3538628"/>
            <a:chExt cx="1080000" cy="1116825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 rot="9168383">
              <a:off x="1499102" y="3538628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6669165" y="957092"/>
            <a:ext cx="1080000" cy="1107996"/>
            <a:chOff x="6089874" y="1017712"/>
            <a:chExt cx="1080000" cy="1107996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6089874" y="1021342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 rot="8661269">
              <a:off x="6224247" y="1017712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Штриховая стрелка вправо 81"/>
          <p:cNvSpPr/>
          <p:nvPr/>
        </p:nvSpPr>
        <p:spPr>
          <a:xfrm rot="5400000">
            <a:off x="3521144" y="699761"/>
            <a:ext cx="387844" cy="226131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8" y="5491451"/>
            <a:ext cx="1165423" cy="1084542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52" y="41439"/>
            <a:ext cx="6701508" cy="685800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544" y="3426859"/>
            <a:ext cx="2997288" cy="299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1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8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1E56C17-E5A0-489E-A8C4-B73CF385A303}"/>
</file>

<file path=customXml/itemProps2.xml><?xml version="1.0" encoding="utf-8"?>
<ds:datastoreItem xmlns:ds="http://schemas.openxmlformats.org/officeDocument/2006/customXml" ds:itemID="{96893D3B-F335-4ED2-A4EC-BB1FF2A76E2B}"/>
</file>

<file path=customXml/itemProps3.xml><?xml version="1.0" encoding="utf-8"?>
<ds:datastoreItem xmlns:ds="http://schemas.openxmlformats.org/officeDocument/2006/customXml" ds:itemID="{D098F414-8F3C-4592-9C78-A567C9ADF3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2026-01-11T15:17:42Z</dcterms:created>
  <dcterms:modified xsi:type="dcterms:W3CDTF">2026-01-11T15:17:59Z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