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4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6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9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7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1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1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B9633-3B6C-43C5-A87E-E4E10068E523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2.jp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31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68" y="0"/>
            <a:ext cx="12467492" cy="68579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12277" y="562708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63" y="783056"/>
            <a:ext cx="4579028" cy="5319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97" y="2443087"/>
            <a:ext cx="1483437" cy="1483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91" y="1082368"/>
            <a:ext cx="1061407" cy="106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7" y="4565901"/>
            <a:ext cx="1118556" cy="1118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7" y="4565901"/>
            <a:ext cx="1024922" cy="1024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43">
            <a:off x="2508138" y="1307120"/>
            <a:ext cx="1233856" cy="123385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12277" y="562707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27246" y1="82715" x2="32422" y2="85352"/>
                        <a14:backgroundMark x1="37695" y1="86426" x2="48633" y2="86816"/>
                        <a14:backgroundMark x1="61621" y1="84375" x2="65234" y2="8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16" y="121361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28613" y1="81445" x2="34961" y2="84375"/>
                        <a14:backgroundMark x1="24805" y1="79785" x2="30762" y2="82422"/>
                        <a14:backgroundMark x1="24707" y1="74512" x2="28125" y2="76172"/>
                        <a14:backgroundMark x1="35547" y1="85547" x2="51563" y2="86914"/>
                        <a14:backgroundMark x1="79297" y1="72559" x2="81738" y2="67383"/>
                        <a14:backgroundMark x1="81738" y1="65137" x2="79004" y2="69238"/>
                        <a14:backgroundMark x1="80078" y1="66992" x2="80664" y2="65918"/>
                        <a14:backgroundMark x1="68591" y1="86143" x2="73210" y2="86143"/>
                        <a14:backgroundMark x1="68591" y1="83141" x2="60046" y2="8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53" y="562706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86816" y1="68262" x2="83691" y2="81055"/>
                        <a14:backgroundMark x1="60742" y1="87305" x2="53418" y2="8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51" y="939551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28" y="1994024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91" y="32236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84277" y1="68164" x2="78613" y2="79688"/>
                        <a14:backgroundMark x1="66211" y1="85645" x2="54492" y2="87598"/>
                        <a14:backgroundMark x1="51074" y1="86523" x2="40332" y2="86816"/>
                        <a14:backgroundMark x1="34082" y1="85059" x2="28027" y2="8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62" y="4224797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84961" y1="66016" x2="81348" y2="80762"/>
                        <a14:backgroundMark x1="68457" y1="86523" x2="50195" y2="89453"/>
                        <a14:backgroundMark x1="47656" y1="86621" x2="56348" y2="86914"/>
                        <a14:backgroundMark x1="54004" y1="85059" x2="55371" y2="8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03" y="4440819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37207" y1="87695" x2="26563" y2="8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96" y="2806893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46" y="3910700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  <a14:backgroundMark x1="25937" y1="82997" x2="29683" y2="8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53" y="2809803"/>
            <a:ext cx="1440000" cy="1440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500091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563752" y="3507852"/>
            <a:ext cx="1080000" cy="1144424"/>
            <a:chOff x="6107553" y="3552626"/>
            <a:chExt cx="1080000" cy="11444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47755" y="3589054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43146" y="4773962"/>
            <a:ext cx="1116602" cy="1080000"/>
            <a:chOff x="6086947" y="4818736"/>
            <a:chExt cx="1116602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5994232"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510" y="4805773"/>
            <a:ext cx="1107996" cy="1080000"/>
            <a:chOff x="1339311" y="4850547"/>
            <a:chExt cx="1107996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17219302">
              <a:off x="1499611" y="48791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66222" y="4786889"/>
            <a:ext cx="1107996" cy="1080000"/>
            <a:chOff x="4910023" y="4831663"/>
            <a:chExt cx="1107996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6631335">
              <a:off x="5070323" y="484610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98658" y="4805773"/>
            <a:ext cx="1080000" cy="1119246"/>
            <a:chOff x="2542459" y="4850547"/>
            <a:chExt cx="1080000" cy="111924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0800000">
              <a:off x="2697970" y="486179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94691" y="4781167"/>
            <a:ext cx="1080000" cy="1152523"/>
            <a:chOff x="3738492" y="4825941"/>
            <a:chExt cx="1080000" cy="115252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11928" y="4870468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848637" y="979952"/>
            <a:ext cx="1080000" cy="1120861"/>
            <a:chOff x="1366061" y="1024726"/>
            <a:chExt cx="1080000" cy="112086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0800000">
              <a:off x="1498545" y="1037591"/>
              <a:ext cx="78739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34244" y="985107"/>
            <a:ext cx="1080000" cy="1115706"/>
            <a:chOff x="2551668" y="1029881"/>
            <a:chExt cx="1080000" cy="11157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16105" y="1037591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011138" y="2255585"/>
            <a:ext cx="1107996" cy="1080000"/>
            <a:chOff x="2528562" y="2300359"/>
            <a:chExt cx="1107996" cy="10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5400000">
              <a:off x="2688862" y="226934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07539" y="2241587"/>
            <a:ext cx="1080000" cy="1107996"/>
            <a:chOff x="3724963" y="2286361"/>
            <a:chExt cx="1080000" cy="11079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3869449" y="228636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97606" y="2236960"/>
            <a:ext cx="1080000" cy="1122883"/>
            <a:chOff x="4915030" y="2281734"/>
            <a:chExt cx="1080000" cy="112288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069709" y="22966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409406" y="3522712"/>
            <a:ext cx="1080000" cy="1107996"/>
            <a:chOff x="4926830" y="3567486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56774" y="356748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213646" y="985463"/>
            <a:ext cx="1080000" cy="1121186"/>
            <a:chOff x="3731070" y="1030237"/>
            <a:chExt cx="1080000" cy="112118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917317" y="104342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21825" y="3510526"/>
            <a:ext cx="1080000" cy="1107996"/>
            <a:chOff x="3739249" y="3555300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913617" y="3555300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393048" y="993494"/>
            <a:ext cx="1080000" cy="1121493"/>
            <a:chOff x="4910472" y="1038268"/>
            <a:chExt cx="1080000" cy="112149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034244" y="3512065"/>
            <a:ext cx="1080000" cy="1107996"/>
            <a:chOff x="2551668" y="3556839"/>
            <a:chExt cx="1080000" cy="1107996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1411554">
              <a:off x="2688761" y="3556839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830660" y="2255585"/>
            <a:ext cx="1107996" cy="1080000"/>
            <a:chOff x="1348084" y="2300359"/>
            <a:chExt cx="1107996" cy="10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1508384" y="229476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91190" y="2208585"/>
            <a:ext cx="1080000" cy="1107996"/>
            <a:chOff x="6108614" y="2253359"/>
            <a:chExt cx="1080000" cy="110799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844658" y="3493854"/>
            <a:ext cx="1080000" cy="1116825"/>
            <a:chOff x="1362082" y="3538628"/>
            <a:chExt cx="1080000" cy="111682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9168383">
              <a:off x="1499102" y="3538628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549729" y="976568"/>
            <a:ext cx="1107996" cy="1080000"/>
            <a:chOff x="6067153" y="1021342"/>
            <a:chExt cx="1107996" cy="108000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5400000">
              <a:off x="6227453" y="1017712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Штриховая стрелка вправо 81"/>
          <p:cNvSpPr/>
          <p:nvPr/>
        </p:nvSpPr>
        <p:spPr>
          <a:xfrm rot="5400000">
            <a:off x="3424429" y="715607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3" y="5396990"/>
            <a:ext cx="1060230" cy="10734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6" y="-507592"/>
            <a:ext cx="7348208" cy="764834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31" y="3398920"/>
            <a:ext cx="2949161" cy="29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7EAB09-CE3A-4514-81BE-B6E29DF0267A}"/>
</file>

<file path=customXml/itemProps2.xml><?xml version="1.0" encoding="utf-8"?>
<ds:datastoreItem xmlns:ds="http://schemas.openxmlformats.org/officeDocument/2006/customXml" ds:itemID="{AB14153D-11E6-4DD2-A911-E0672817098E}"/>
</file>

<file path=customXml/itemProps3.xml><?xml version="1.0" encoding="utf-8"?>
<ds:datastoreItem xmlns:ds="http://schemas.openxmlformats.org/officeDocument/2006/customXml" ds:itemID="{548CC5A4-6ADF-4520-BD98-4286CACB5F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2026-01-11T14:52:55Z</dcterms:created>
  <dcterms:modified xsi:type="dcterms:W3CDTF">2026-01-11T14:53:14Z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