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6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3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5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9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9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2.jp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8" y="0"/>
            <a:ext cx="12467492" cy="68579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12277" y="562708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63" y="783056"/>
            <a:ext cx="4579028" cy="5319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97" y="2443087"/>
            <a:ext cx="1483437" cy="1483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91" y="1082368"/>
            <a:ext cx="1061407" cy="106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7" y="4565901"/>
            <a:ext cx="1118556" cy="1118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7" y="4565901"/>
            <a:ext cx="1024922" cy="1024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43">
            <a:off x="2508138" y="1307120"/>
            <a:ext cx="1233856" cy="123385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12277" y="562707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27246" y1="82715" x2="32422" y2="85352"/>
                        <a14:backgroundMark x1="37695" y1="86426" x2="48633" y2="86816"/>
                        <a14:backgroundMark x1="61621" y1="84375" x2="65234" y2="8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16" y="121361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28613" y1="81445" x2="34961" y2="84375"/>
                        <a14:backgroundMark x1="24805" y1="79785" x2="30762" y2="82422"/>
                        <a14:backgroundMark x1="24707" y1="74512" x2="28125" y2="76172"/>
                        <a14:backgroundMark x1="35547" y1="85547" x2="51563" y2="86914"/>
                        <a14:backgroundMark x1="79297" y1="72559" x2="81738" y2="67383"/>
                        <a14:backgroundMark x1="81738" y1="65137" x2="79004" y2="69238"/>
                        <a14:backgroundMark x1="80078" y1="66992" x2="80664" y2="6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3" y="562706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86816" y1="68262" x2="83691" y2="81055"/>
                        <a14:backgroundMark x1="60742" y1="87305" x2="53418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51" y="939551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28" y="1994024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91" y="32236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84277" y1="68164" x2="78613" y2="79688"/>
                        <a14:backgroundMark x1="66211" y1="85645" x2="54492" y2="87598"/>
                        <a14:backgroundMark x1="51074" y1="86523" x2="40332" y2="86816"/>
                        <a14:backgroundMark x1="34082" y1="85059" x2="28027" y2="8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2" y="4224797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84961" y1="66016" x2="81348" y2="80762"/>
                        <a14:backgroundMark x1="68457" y1="86523" x2="50195" y2="89453"/>
                        <a14:backgroundMark x1="47656" y1="86621" x2="56348" y2="86914"/>
                        <a14:backgroundMark x1="54004" y1="85059" x2="55371" y2="8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03" y="4440819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37207" y1="87695" x2="26563" y2="8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96" y="2806893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6" y="3910700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53" y="2809803"/>
            <a:ext cx="1440000" cy="1440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500091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563752" y="3507852"/>
            <a:ext cx="1080000" cy="1144424"/>
            <a:chOff x="6107553" y="3552626"/>
            <a:chExt cx="1080000" cy="11444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47755" y="3589054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43146" y="4773962"/>
            <a:ext cx="1080000" cy="1118482"/>
            <a:chOff x="6086947" y="4818736"/>
            <a:chExt cx="1080000" cy="111848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809508" y="4805773"/>
            <a:ext cx="1080000" cy="1136570"/>
            <a:chOff x="1353309" y="4850547"/>
            <a:chExt cx="1080000" cy="11365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471558" y="487912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71229" y="4786889"/>
            <a:ext cx="1080000" cy="1122440"/>
            <a:chOff x="4915030" y="4831663"/>
            <a:chExt cx="1080000" cy="112244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42270" y="4846107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98658" y="4805773"/>
            <a:ext cx="1080000" cy="1119246"/>
            <a:chOff x="2542459" y="4850547"/>
            <a:chExt cx="1080000" cy="11192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0800000">
              <a:off x="2669917" y="4861797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94691" y="4781167"/>
            <a:ext cx="1080000" cy="1152523"/>
            <a:chOff x="3738492" y="4825941"/>
            <a:chExt cx="1080000" cy="115252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11928" y="4870468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820822" y="979952"/>
            <a:ext cx="1107996" cy="1080000"/>
            <a:chOff x="1338246" y="1024726"/>
            <a:chExt cx="1107996" cy="108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6200000">
              <a:off x="1470493" y="103759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34244" y="985107"/>
            <a:ext cx="1080000" cy="1115706"/>
            <a:chOff x="2551668" y="1029881"/>
            <a:chExt cx="1080000" cy="11157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011138" y="2255585"/>
            <a:ext cx="1107996" cy="1080000"/>
            <a:chOff x="2528562" y="2300359"/>
            <a:chExt cx="1107996" cy="10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5400000">
              <a:off x="2688862" y="226934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07539" y="2241587"/>
            <a:ext cx="1080000" cy="1107996"/>
            <a:chOff x="3724963" y="2286361"/>
            <a:chExt cx="1080000" cy="11079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41396" y="228636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97606" y="2236960"/>
            <a:ext cx="1080000" cy="1122883"/>
            <a:chOff x="4915030" y="2281734"/>
            <a:chExt cx="1080000" cy="112288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69709" y="22966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409406" y="3522712"/>
            <a:ext cx="1080000" cy="1107996"/>
            <a:chOff x="4926830" y="3567486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6774" y="356748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213646" y="985463"/>
            <a:ext cx="1080000" cy="1121186"/>
            <a:chOff x="3731070" y="1030237"/>
            <a:chExt cx="1080000" cy="112118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17317" y="104342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21825" y="3510526"/>
            <a:ext cx="1080000" cy="1107996"/>
            <a:chOff x="3739249" y="3555300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913617" y="3555300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393048" y="993494"/>
            <a:ext cx="1080000" cy="1121493"/>
            <a:chOff x="4910472" y="1038268"/>
            <a:chExt cx="1080000" cy="112149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34244" y="3512065"/>
            <a:ext cx="1080000" cy="1107996"/>
            <a:chOff x="2551668" y="3556839"/>
            <a:chExt cx="1080000" cy="1107996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1411554"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830660" y="2255585"/>
            <a:ext cx="1107996" cy="1080000"/>
            <a:chOff x="1348084" y="2300359"/>
            <a:chExt cx="1107996" cy="10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1508384" y="229476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91190" y="2208585"/>
            <a:ext cx="1080000" cy="1107996"/>
            <a:chOff x="6108614" y="2253359"/>
            <a:chExt cx="1080000" cy="11079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844658" y="3493854"/>
            <a:ext cx="1080000" cy="1116825"/>
            <a:chOff x="1362082" y="3538628"/>
            <a:chExt cx="1080000" cy="111682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9168383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572450" y="972938"/>
            <a:ext cx="1080000" cy="1107996"/>
            <a:chOff x="6089874" y="1017712"/>
            <a:chExt cx="1080000" cy="1107996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8661269">
              <a:off x="6265925" y="101771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Штриховая стрелка вправо 81"/>
          <p:cNvSpPr/>
          <p:nvPr/>
        </p:nvSpPr>
        <p:spPr>
          <a:xfrm rot="5400000">
            <a:off x="3424429" y="715607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" y="5396990"/>
            <a:ext cx="1060230" cy="10734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52" y="13705"/>
            <a:ext cx="6588877" cy="685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2" y="3291658"/>
            <a:ext cx="2949161" cy="29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B96DA89-813C-4C2C-9184-9B69181E13F1}"/>
</file>

<file path=customXml/itemProps2.xml><?xml version="1.0" encoding="utf-8"?>
<ds:datastoreItem xmlns:ds="http://schemas.openxmlformats.org/officeDocument/2006/customXml" ds:itemID="{A1D7CE7D-BB44-4CEC-962F-CDFCBC9F9DA9}"/>
</file>

<file path=customXml/itemProps3.xml><?xml version="1.0" encoding="utf-8"?>
<ds:datastoreItem xmlns:ds="http://schemas.openxmlformats.org/officeDocument/2006/customXml" ds:itemID="{41B83AA0-719A-4AE3-9D0D-1FDF93EF0FF6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2026-01-11T13:49:20Z</dcterms:created>
  <dcterms:modified xsi:type="dcterms:W3CDTF">2026-01-11T14:44:12Z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