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1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9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1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5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6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5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0814-C4EA-437E-B11E-CA8F83E48A6F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C49F-6BAE-4781-88B2-38D0191AB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1"/>
            <a:ext cx="12192000" cy="706163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72" y="763365"/>
            <a:ext cx="4284717" cy="5288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97" y="3206856"/>
            <a:ext cx="1025533" cy="102553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73" y="935165"/>
            <a:ext cx="1192696" cy="119269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250" y="2189972"/>
            <a:ext cx="950279" cy="8390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230" y="730393"/>
            <a:ext cx="1222004" cy="12220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25" y="4700237"/>
            <a:ext cx="1078905" cy="107890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36531" y="527538"/>
            <a:ext cx="576000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17">
            <a:off x="3201796" y="1101733"/>
            <a:ext cx="4823958" cy="4823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553" r="3072" b="3120"/>
          <a:stretch/>
        </p:blipFill>
        <p:spPr>
          <a:xfrm rot="6186571">
            <a:off x="2784469" y="1106022"/>
            <a:ext cx="2802946" cy="277843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888434" y="527538"/>
            <a:ext cx="6291470" cy="5760000"/>
          </a:xfrm>
          <a:prstGeom prst="roundRect">
            <a:avLst>
              <a:gd name="adj" fmla="val 916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6832708" y="3537650"/>
            <a:ext cx="1080000" cy="1144424"/>
            <a:chOff x="6107553" y="3552626"/>
            <a:chExt cx="1080000" cy="11444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13111766">
              <a:off x="6286227" y="3589054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12102" y="4803760"/>
            <a:ext cx="1080000" cy="1118482"/>
            <a:chOff x="6086947" y="4818736"/>
            <a:chExt cx="1080000" cy="111848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78464" y="4835571"/>
            <a:ext cx="1080000" cy="1136570"/>
            <a:chOff x="1353309" y="4850547"/>
            <a:chExt cx="1080000" cy="113657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538083" y="48791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35178" y="4816687"/>
            <a:ext cx="1107996" cy="1080000"/>
            <a:chOff x="4910023" y="4831663"/>
            <a:chExt cx="1107996" cy="10800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16200000">
              <a:off x="5067117" y="4846107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67614" y="4835571"/>
            <a:ext cx="1080000" cy="1119246"/>
            <a:chOff x="2542459" y="4850547"/>
            <a:chExt cx="1080000" cy="1119246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0800000">
              <a:off x="2693962" y="4861797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463647" y="4810965"/>
            <a:ext cx="1121132" cy="1080000"/>
            <a:chOff x="3738492" y="4825941"/>
            <a:chExt cx="1121132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16200000">
              <a:off x="3950400" y="487046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117593" y="1009750"/>
            <a:ext cx="1080000" cy="1120861"/>
            <a:chOff x="1366061" y="1024726"/>
            <a:chExt cx="1080000" cy="112086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537018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303200" y="1014905"/>
            <a:ext cx="1080000" cy="1115706"/>
            <a:chOff x="2551668" y="1029881"/>
            <a:chExt cx="1080000" cy="111570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58584" y="103759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280094" y="2285383"/>
            <a:ext cx="1107996" cy="1080000"/>
            <a:chOff x="2528562" y="2300359"/>
            <a:chExt cx="1107996" cy="108000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3178132">
              <a:off x="2685656" y="2269341"/>
              <a:ext cx="79380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476495" y="2271385"/>
            <a:ext cx="1080000" cy="1107996"/>
            <a:chOff x="3724963" y="2286361"/>
            <a:chExt cx="1080000" cy="1107996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907921" y="228636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666562" y="2266758"/>
            <a:ext cx="1080000" cy="1122883"/>
            <a:chOff x="4915030" y="2281734"/>
            <a:chExt cx="1080000" cy="1122883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0800000">
              <a:off x="5108181" y="22966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678362" y="3552510"/>
            <a:ext cx="1080000" cy="1107996"/>
            <a:chOff x="4926830" y="3567486"/>
            <a:chExt cx="1080000" cy="1107996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028721" y="356748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482602" y="1015261"/>
            <a:ext cx="1080000" cy="1121186"/>
            <a:chOff x="3731070" y="1030237"/>
            <a:chExt cx="1080000" cy="112118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955789" y="104342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490781" y="3540324"/>
            <a:ext cx="1080000" cy="1107996"/>
            <a:chOff x="3739249" y="3555300"/>
            <a:chExt cx="1080000" cy="110799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52089" y="3555300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662004" y="1023292"/>
            <a:ext cx="1126066" cy="1080000"/>
            <a:chOff x="4910472" y="1038268"/>
            <a:chExt cx="1126066" cy="1080000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7933886"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3303200" y="3541863"/>
            <a:ext cx="1080000" cy="1107996"/>
            <a:chOff x="2551668" y="3556839"/>
            <a:chExt cx="1080000" cy="110799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117593" y="2279790"/>
            <a:ext cx="1080000" cy="1107996"/>
            <a:chOff x="1366061" y="2294766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3411816">
              <a:off x="1504376" y="2294766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815694" y="2252382"/>
            <a:ext cx="1124452" cy="1080000"/>
            <a:chOff x="6064162" y="2267358"/>
            <a:chExt cx="1124452" cy="1080000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 rot="16200000"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113614" y="3523652"/>
            <a:ext cx="1080000" cy="1116825"/>
            <a:chOff x="1362082" y="3538628"/>
            <a:chExt cx="1080000" cy="1116825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541581" y="3538628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841406" y="1002736"/>
            <a:ext cx="1080000" cy="1107996"/>
            <a:chOff x="6089874" y="1017712"/>
            <a:chExt cx="1080000" cy="1107996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57" y="3560477"/>
            <a:ext cx="3114561" cy="311456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4" y="5899901"/>
            <a:ext cx="895908" cy="77527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48" y="80357"/>
            <a:ext cx="6737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F16078A-BADE-4F7C-B53E-422F3D73CFE5}"/>
</file>

<file path=customXml/itemProps2.xml><?xml version="1.0" encoding="utf-8"?>
<ds:datastoreItem xmlns:ds="http://schemas.openxmlformats.org/officeDocument/2006/customXml" ds:itemID="{40E38995-8AB7-48AF-95EE-6A4645682045}"/>
</file>

<file path=customXml/itemProps3.xml><?xml version="1.0" encoding="utf-8"?>
<ds:datastoreItem xmlns:ds="http://schemas.openxmlformats.org/officeDocument/2006/customXml" ds:itemID="{FADCF38E-4CF3-4420-A850-080BA484AD2C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2026-01-11T13:17:37Z</dcterms:created>
  <dcterms:modified xsi:type="dcterms:W3CDTF">2026-01-11T13:34:46Z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