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C1C18-4660-4D74-B150-EB389F8AD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90C0102-D0B4-49C2-B5A8-4BE91AB04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43A455-FF96-4945-AC1B-5E427EA2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6FA110-1851-4125-8637-9A925A30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06BD15-24A4-463A-8F24-32A91CD3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148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4FBB1-9212-4861-9845-F3A30305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08FC38-3110-4DE8-8AD1-4B06457D4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8E8BF1-56C1-4232-882B-AF594DAB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32AB7F-5AD4-4883-809F-A61FC432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6D756-350D-4624-918D-1A9D22F0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733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E15492F-421D-49CD-86A6-178F2C1C6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04A3CA9-5F4D-4DD6-8602-CC9BACA6F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BC3FA4-BE9B-4389-9270-52AB4BC1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18C229-CD95-4019-9491-51832FDE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9179E1-22D5-47C5-864E-E625942F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725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8CE78-3E4D-4B9F-AFB5-7F968527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116342-995B-4327-905F-5E236C046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EBB04B-8F42-4219-897D-A6A97385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0E1AD-C24D-4C87-BA3E-D58A251A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7B2634-2B1A-4BEB-8970-8BF65118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378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CEC18-3832-4DD7-8AB5-354E2A7F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A9F0E7-091A-4D59-BBE2-192D1DEF7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409C72A-4E34-42C8-BFF3-7C399735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9BC860-D643-45C0-ACA8-D9B7F34F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6FBE31-54C8-4D28-8146-24B31AA1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32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290F4-0338-4103-BAF3-35C97737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DA33B1-A0DB-454A-8992-ECE7C87D0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59C842B-5A88-4573-A19B-C5BA8C32E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2924D4-DFCA-4972-8F89-D424F0BA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183428-D273-4C75-B927-F5C4A0D9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54DCDC7-662D-438A-9412-CA6C7AD3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00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9BF4A-97F9-4B3E-B8EA-260ED95E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496FEE-C301-4226-AEF6-E01E1BA5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549C45-C347-456D-807A-40FB240CE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43B1B56-B894-43A2-B6E4-F0A1C4128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528504F-ACEE-4111-84E6-D8E85CE80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22C1869-CD95-4918-AE63-E0C4529A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548AB8-3C9B-4C59-A0FD-1FE77549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7979828-107E-4640-A771-EFB37CA0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55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9552C-EF80-41A5-A632-1DFCB459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C53985D-8A68-4453-9D64-B6E23E14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F85847-4862-45FF-BF86-E5F5311B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6E353-D73A-44AC-8A2E-15A8B0DD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24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989BBC1-5B0A-4DA5-919A-2135CA7C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0AB9DB-CE79-4676-8A26-0840529C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A6516-74CD-4F38-BD2D-7ED19EDC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30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0AB33-248D-48EE-9A5C-33E86BCE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0801BF5-CDA9-4B62-BCDC-DE37F52BA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303A3C1-6454-40E4-823E-36AB08D77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83AC55-FA63-463A-9407-912B0829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8F5908-146A-40DA-93FD-C2087F04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83B716-343E-4878-B346-888D6D5A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074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A2CC3-D760-4662-AC07-5A46A80E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6A646EA-9B8B-4F87-8877-63C1EFF71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B04C84B-E84B-4E69-9595-8FDC299C1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7AB971-8C9F-4DC9-A684-69576088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B6744FE-BF5B-44B8-969F-8470FF0A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B2008E1-724A-4602-B8E4-2AB9E49B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25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DA90C5-E231-4217-A86D-F27CB6AB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C45483-A30F-4B2A-BDC0-A27DD4DBE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E9872A1-C588-41EC-B9C4-4F0D93A82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59795-563B-42C1-846A-FD5774D16361}" type="datetimeFigureOut">
              <a:rPr lang="uk-UA" smtClean="0"/>
              <a:t>10.01.2026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F9515F-0BEF-4BA7-9868-3D7377060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B9A651-970C-4FCB-AB14-34BE5EF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BB1C2-E1E7-49AC-81FA-59FF7C24A2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802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1D490E-93A4-4C61-9321-3CB74732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1">
            <a:extLst>
              <a:ext uri="{FF2B5EF4-FFF2-40B4-BE49-F238E27FC236}">
                <a16:creationId xmlns:a16="http://schemas.microsoft.com/office/drawing/2014/main" id="{04146FF4-63DC-43E5-84F2-57F680B5220F}"/>
              </a:ext>
            </a:extLst>
          </p:cNvPr>
          <p:cNvSpPr/>
          <p:nvPr/>
        </p:nvSpPr>
        <p:spPr>
          <a:xfrm>
            <a:off x="821651" y="366706"/>
            <a:ext cx="1666919" cy="1339305"/>
          </a:xfrm>
          <a:prstGeom prst="roundRect">
            <a:avLst/>
          </a:prstGeom>
          <a:solidFill>
            <a:srgbClr val="92D05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:a16="http://schemas.microsoft.com/office/drawing/2014/main" id="{646D9B85-FC41-4578-8062-A3F9153C2B2B}"/>
              </a:ext>
            </a:extLst>
          </p:cNvPr>
          <p:cNvSpPr/>
          <p:nvPr/>
        </p:nvSpPr>
        <p:spPr>
          <a:xfrm>
            <a:off x="821651" y="1954942"/>
            <a:ext cx="1666919" cy="1339305"/>
          </a:xfrm>
          <a:prstGeom prst="roundRect">
            <a:avLst/>
          </a:prstGeom>
          <a:solidFill>
            <a:srgbClr val="00B0F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8" name="Прямоугольник: скругленные углы 3">
            <a:extLst>
              <a:ext uri="{FF2B5EF4-FFF2-40B4-BE49-F238E27FC236}">
                <a16:creationId xmlns:a16="http://schemas.microsoft.com/office/drawing/2014/main" id="{65E58CF5-3000-4B42-AC6D-74930292006E}"/>
              </a:ext>
            </a:extLst>
          </p:cNvPr>
          <p:cNvSpPr/>
          <p:nvPr/>
        </p:nvSpPr>
        <p:spPr>
          <a:xfrm>
            <a:off x="821651" y="3530010"/>
            <a:ext cx="1666919" cy="133930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9" name="Прямоугольник: скругленные углы 4">
            <a:extLst>
              <a:ext uri="{FF2B5EF4-FFF2-40B4-BE49-F238E27FC236}">
                <a16:creationId xmlns:a16="http://schemas.microsoft.com/office/drawing/2014/main" id="{596D9122-38E3-4A7E-9F61-C67F367E16B4}"/>
              </a:ext>
            </a:extLst>
          </p:cNvPr>
          <p:cNvSpPr/>
          <p:nvPr/>
        </p:nvSpPr>
        <p:spPr>
          <a:xfrm>
            <a:off x="821651" y="5151987"/>
            <a:ext cx="1666919" cy="1339305"/>
          </a:xfrm>
          <a:prstGeom prst="roundRect">
            <a:avLst/>
          </a:prstGeom>
          <a:solidFill>
            <a:srgbClr val="00B0F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id="{74015D64-9EDC-427A-982B-99B3A9C0457D}"/>
              </a:ext>
            </a:extLst>
          </p:cNvPr>
          <p:cNvSpPr/>
          <p:nvPr/>
        </p:nvSpPr>
        <p:spPr>
          <a:xfrm>
            <a:off x="2649342" y="366706"/>
            <a:ext cx="1666919" cy="133930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2" name="Прямоугольник: скругленные углы 7">
            <a:extLst>
              <a:ext uri="{FF2B5EF4-FFF2-40B4-BE49-F238E27FC236}">
                <a16:creationId xmlns:a16="http://schemas.microsoft.com/office/drawing/2014/main" id="{72E482A6-C1DC-40A3-BD21-5DFD1ABADD7D}"/>
              </a:ext>
            </a:extLst>
          </p:cNvPr>
          <p:cNvSpPr/>
          <p:nvPr/>
        </p:nvSpPr>
        <p:spPr>
          <a:xfrm>
            <a:off x="2660900" y="1962422"/>
            <a:ext cx="1666919" cy="1339305"/>
          </a:xfrm>
          <a:prstGeom prst="roundRect">
            <a:avLst/>
          </a:prstGeom>
          <a:solidFill>
            <a:srgbClr val="00B05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3" name="Прямоугольник: скругленные углы 8">
            <a:extLst>
              <a:ext uri="{FF2B5EF4-FFF2-40B4-BE49-F238E27FC236}">
                <a16:creationId xmlns:a16="http://schemas.microsoft.com/office/drawing/2014/main" id="{BBB3A981-FD06-4A7E-B372-5B4DE47CA767}"/>
              </a:ext>
            </a:extLst>
          </p:cNvPr>
          <p:cNvSpPr/>
          <p:nvPr/>
        </p:nvSpPr>
        <p:spPr>
          <a:xfrm>
            <a:off x="2656605" y="3517348"/>
            <a:ext cx="1666919" cy="1339305"/>
          </a:xfrm>
          <a:prstGeom prst="roundRect">
            <a:avLst/>
          </a:prstGeom>
          <a:solidFill>
            <a:srgbClr val="FF00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4" name="Прямоугольник: скругленные углы 9">
            <a:extLst>
              <a:ext uri="{FF2B5EF4-FFF2-40B4-BE49-F238E27FC236}">
                <a16:creationId xmlns:a16="http://schemas.microsoft.com/office/drawing/2014/main" id="{D685C2D7-5C4D-457C-993C-7D40452F8D39}"/>
              </a:ext>
            </a:extLst>
          </p:cNvPr>
          <p:cNvSpPr/>
          <p:nvPr/>
        </p:nvSpPr>
        <p:spPr>
          <a:xfrm>
            <a:off x="2680096" y="5151988"/>
            <a:ext cx="1666919" cy="1339305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6" name="Прямоугольник: скругленные углы 11">
            <a:extLst>
              <a:ext uri="{FF2B5EF4-FFF2-40B4-BE49-F238E27FC236}">
                <a16:creationId xmlns:a16="http://schemas.microsoft.com/office/drawing/2014/main" id="{0D0CF97B-ECBC-48FD-A727-094AA5D7A85E}"/>
              </a:ext>
            </a:extLst>
          </p:cNvPr>
          <p:cNvSpPr/>
          <p:nvPr/>
        </p:nvSpPr>
        <p:spPr>
          <a:xfrm>
            <a:off x="4519341" y="366706"/>
            <a:ext cx="1666919" cy="1339305"/>
          </a:xfrm>
          <a:prstGeom prst="roundRect">
            <a:avLst/>
          </a:prstGeom>
          <a:solidFill>
            <a:srgbClr val="FF00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7" name="Прямоугольник: скругленные углы 12">
            <a:extLst>
              <a:ext uri="{FF2B5EF4-FFF2-40B4-BE49-F238E27FC236}">
                <a16:creationId xmlns:a16="http://schemas.microsoft.com/office/drawing/2014/main" id="{81649E26-969D-4A9B-86D8-A58F581D7960}"/>
              </a:ext>
            </a:extLst>
          </p:cNvPr>
          <p:cNvSpPr/>
          <p:nvPr/>
        </p:nvSpPr>
        <p:spPr>
          <a:xfrm>
            <a:off x="4519342" y="1997074"/>
            <a:ext cx="1666919" cy="1339305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8" name="Прямоугольник: скругленные углы 13">
            <a:extLst>
              <a:ext uri="{FF2B5EF4-FFF2-40B4-BE49-F238E27FC236}">
                <a16:creationId xmlns:a16="http://schemas.microsoft.com/office/drawing/2014/main" id="{E94D82E2-80CA-4F2F-AD8C-EBD1E5AC6873}"/>
              </a:ext>
            </a:extLst>
          </p:cNvPr>
          <p:cNvSpPr/>
          <p:nvPr/>
        </p:nvSpPr>
        <p:spPr>
          <a:xfrm>
            <a:off x="4519342" y="3601251"/>
            <a:ext cx="1666919" cy="1339305"/>
          </a:xfrm>
          <a:prstGeom prst="roundRect">
            <a:avLst/>
          </a:prstGeom>
          <a:solidFill>
            <a:srgbClr val="7030A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19" name="Прямоугольник: скругленные углы 14">
            <a:extLst>
              <a:ext uri="{FF2B5EF4-FFF2-40B4-BE49-F238E27FC236}">
                <a16:creationId xmlns:a16="http://schemas.microsoft.com/office/drawing/2014/main" id="{EC5A6D15-09C0-47B6-8EA4-90B01D761340}"/>
              </a:ext>
            </a:extLst>
          </p:cNvPr>
          <p:cNvSpPr/>
          <p:nvPr/>
        </p:nvSpPr>
        <p:spPr>
          <a:xfrm>
            <a:off x="4538542" y="5151989"/>
            <a:ext cx="1666919" cy="13393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21" name="Прямоугольник: скругленные углы 16">
            <a:extLst>
              <a:ext uri="{FF2B5EF4-FFF2-40B4-BE49-F238E27FC236}">
                <a16:creationId xmlns:a16="http://schemas.microsoft.com/office/drawing/2014/main" id="{D56F1BAA-0784-476E-B8F9-24004235B138}"/>
              </a:ext>
            </a:extLst>
          </p:cNvPr>
          <p:cNvSpPr/>
          <p:nvPr/>
        </p:nvSpPr>
        <p:spPr>
          <a:xfrm>
            <a:off x="6421253" y="366706"/>
            <a:ext cx="1666919" cy="13393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22" name="Прямоугольник: скругленные углы 17">
            <a:extLst>
              <a:ext uri="{FF2B5EF4-FFF2-40B4-BE49-F238E27FC236}">
                <a16:creationId xmlns:a16="http://schemas.microsoft.com/office/drawing/2014/main" id="{18E2354C-8E86-482A-A63B-B2E22813E6D4}"/>
              </a:ext>
            </a:extLst>
          </p:cNvPr>
          <p:cNvSpPr/>
          <p:nvPr/>
        </p:nvSpPr>
        <p:spPr>
          <a:xfrm>
            <a:off x="6378944" y="1997074"/>
            <a:ext cx="1666919" cy="1339305"/>
          </a:xfrm>
          <a:prstGeom prst="roundRect">
            <a:avLst/>
          </a:prstGeom>
          <a:solidFill>
            <a:srgbClr val="0070C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23" name="Прямоугольник: скругленные углы 18">
            <a:extLst>
              <a:ext uri="{FF2B5EF4-FFF2-40B4-BE49-F238E27FC236}">
                <a16:creationId xmlns:a16="http://schemas.microsoft.com/office/drawing/2014/main" id="{71560165-CB89-4BDF-A680-6AF76E5DA952}"/>
              </a:ext>
            </a:extLst>
          </p:cNvPr>
          <p:cNvSpPr/>
          <p:nvPr/>
        </p:nvSpPr>
        <p:spPr>
          <a:xfrm>
            <a:off x="6378944" y="3601251"/>
            <a:ext cx="1666919" cy="13393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/>
          </a:p>
        </p:txBody>
      </p:sp>
      <p:sp>
        <p:nvSpPr>
          <p:cNvPr id="24" name="Прямоугольник: скругленные углы 19">
            <a:extLst>
              <a:ext uri="{FF2B5EF4-FFF2-40B4-BE49-F238E27FC236}">
                <a16:creationId xmlns:a16="http://schemas.microsoft.com/office/drawing/2014/main" id="{CC6051B7-7831-42A5-A4D4-125EEA3FCBC9}"/>
              </a:ext>
            </a:extLst>
          </p:cNvPr>
          <p:cNvSpPr/>
          <p:nvPr/>
        </p:nvSpPr>
        <p:spPr>
          <a:xfrm>
            <a:off x="6378944" y="5178263"/>
            <a:ext cx="1666919" cy="1339305"/>
          </a:xfrm>
          <a:prstGeom prst="roundRect">
            <a:avLst/>
          </a:prstGeom>
          <a:solidFill>
            <a:srgbClr val="00B050"/>
          </a:solidFill>
          <a:ln w="28575">
            <a:noFill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700" dirty="0"/>
          </a:p>
        </p:txBody>
      </p:sp>
      <p:pic>
        <p:nvPicPr>
          <p:cNvPr id="26" name="Picture 2" descr="Пнг Старт 31 фото">
            <a:extLst>
              <a:ext uri="{FF2B5EF4-FFF2-40B4-BE49-F238E27FC236}">
                <a16:creationId xmlns:a16="http://schemas.microsoft.com/office/drawing/2014/main" id="{941136DA-7D04-46EE-A94C-D73F662F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5" y="37667"/>
            <a:ext cx="1323285" cy="8797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077E79F1-569D-4B64-928B-BDBF0B1E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1783">
            <a:off x="713695" y="978050"/>
            <a:ext cx="797800" cy="53680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FDA5A0B2-25D6-449F-9C87-1F0C6CEE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1783">
            <a:off x="6294298" y="1058827"/>
            <a:ext cx="765573" cy="51512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81456E76-0558-4070-9E1C-6990CEB8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6002" y="1229608"/>
            <a:ext cx="797364" cy="53651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E977E1A0-8A5D-48E1-AA71-510D72A0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1287" y="1266290"/>
            <a:ext cx="797364" cy="53651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DB565B7B-492A-459B-94D7-0AC02F1B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9626" y="2580567"/>
            <a:ext cx="751376" cy="50556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ECC37D86-6F8D-41C6-A7BA-53B8DB00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1783">
            <a:off x="4358400" y="2597258"/>
            <a:ext cx="815205" cy="54851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D485D25C-AD43-4F82-801A-7F9B7DE37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628" y="2902750"/>
            <a:ext cx="806482" cy="54264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2C337B37-74B5-4807-87EC-7F1FF51E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62" y="2835658"/>
            <a:ext cx="806483" cy="54264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12C7BFA6-FEBA-4078-9295-348D6F06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69" y="6017231"/>
            <a:ext cx="860454" cy="5789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49AA74B5-F5DE-4363-A5AC-9268A3B6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01939" y="4498928"/>
            <a:ext cx="832751" cy="5603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6CC4EEDE-1FD8-4F3E-9A5D-0C88FF2E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44" y="6068724"/>
            <a:ext cx="823044" cy="55379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506245F1-965C-4088-BB1A-0F02F867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5974" y="4191228"/>
            <a:ext cx="837254" cy="56335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868C93EC-FBDE-4E43-9FA4-9902E408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11" y="6005552"/>
            <a:ext cx="825844" cy="55567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2CCF6822-BDEB-47FC-8FBC-FDD238F7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159" y="5744172"/>
            <a:ext cx="798364" cy="53718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Белые стрелки в PNG на прозрачном фоне. 100 бесплатных клипартов">
            <a:extLst>
              <a:ext uri="{FF2B5EF4-FFF2-40B4-BE49-F238E27FC236}">
                <a16:creationId xmlns:a16="http://schemas.microsoft.com/office/drawing/2014/main" id="{0CF03390-DC5C-4AE3-A6F6-3408328B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7127" y="4464040"/>
            <a:ext cx="839702" cy="565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Флаг старт финиш - фото и картинки abrakadabra.fun">
            <a:extLst>
              <a:ext uri="{FF2B5EF4-FFF2-40B4-BE49-F238E27FC236}">
                <a16:creationId xmlns:a16="http://schemas.microsoft.com/office/drawing/2014/main" id="{66E2F39B-9E20-45BA-AB0A-BF32A55E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08" y="3429000"/>
            <a:ext cx="625670" cy="82961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8188A59-1659-4897-9731-37F0713F9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395">
            <a:off x="6780072" y="5216690"/>
            <a:ext cx="1120425" cy="112042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BA10FAC-3C39-4627-AB73-C1B2CB488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33" y="477430"/>
            <a:ext cx="1262698" cy="116237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3DB218-E7D8-41D6-BE30-EC8C4FD67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1" y="3503529"/>
            <a:ext cx="1187605" cy="118760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6E61196-93FC-4F87-9EDF-26B29322B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85" y="1922088"/>
            <a:ext cx="1367012" cy="13670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5E453F-4B19-4998-8571-343DF0CD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77" y="3624291"/>
            <a:ext cx="1316266" cy="131626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A6CDA9E-C624-4D5C-9CF1-3604613CEE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50" y="389713"/>
            <a:ext cx="1030368" cy="10303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FD2FC04-6B7D-4919-B6B1-AAAB0A8A33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5767"/>
          <a:stretch/>
        </p:blipFill>
        <p:spPr>
          <a:xfrm>
            <a:off x="6806829" y="244035"/>
            <a:ext cx="1066910" cy="158157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1F1E6A1-7AE0-4723-9119-85C3CC8059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13" y="2067840"/>
            <a:ext cx="1166705" cy="116670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F20520-FE62-4274-847D-CD5CDAC909D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6" b="21259"/>
          <a:stretch/>
        </p:blipFill>
        <p:spPr>
          <a:xfrm>
            <a:off x="2679636" y="366330"/>
            <a:ext cx="1559659" cy="1049741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3AF56A4-4A61-4EF8-BD05-2136C66C10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9423"/>
          <a:stretch/>
        </p:blipFill>
        <p:spPr>
          <a:xfrm>
            <a:off x="2814184" y="5251521"/>
            <a:ext cx="1463518" cy="97085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4384EFF-9883-4DC9-9C90-01972A5DC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41" b="91895" l="9961" r="89893">
                        <a14:foregroundMark x1="49658" y1="42773" x2="60986" y2="79736"/>
                        <a14:foregroundMark x1="39160" y1="62939" x2="51318" y2="82227"/>
                        <a14:foregroundMark x1="56348" y1="77197" x2="44580" y2="88965"/>
                        <a14:foregroundMark x1="29053" y1="79297" x2="48389" y2="86426"/>
                        <a14:foregroundMark x1="60547" y1="81836" x2="60986" y2="89795"/>
                        <a14:foregroundMark x1="64355" y1="91064" x2="64355" y2="91064"/>
                        <a14:foregroundMark x1="50049" y1="66699" x2="50049" y2="66699"/>
                        <a14:foregroundMark x1="40820" y1="39404" x2="45850" y2="47803"/>
                        <a14:foregroundMark x1="58447" y1="35205" x2="62646" y2="46143"/>
                        <a14:foregroundMark x1="40820" y1="33105" x2="42480" y2="39844"/>
                        <a14:foregroundMark x1="50488" y1="72168" x2="49219" y2="73828"/>
                        <a14:foregroundMark x1="55078" y1="6641" x2="58057" y2="6641"/>
                        <a14:foregroundMark x1="74414" y1="23047" x2="75244" y2="26367"/>
                        <a14:foregroundMark x1="36182" y1="91895" x2="34521" y2="9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50" y="5123273"/>
            <a:ext cx="1247989" cy="124798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9299126-46CC-492F-9F05-37295AB695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50" y="3653064"/>
            <a:ext cx="1202152" cy="12021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C10A2B4-B537-486E-9F35-20CC300EF2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74" y="1821233"/>
            <a:ext cx="1367012" cy="13670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4CF94DB-E918-4391-ADAA-826B1C8F62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5" y="5186431"/>
            <a:ext cx="1378976" cy="137897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7D23059-740B-40E2-8E9B-01D6AD3C978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180" b="90918" l="9961" r="89844">
                        <a14:foregroundMark x1="53027" y1="9277" x2="53027" y2="9277"/>
                        <a14:foregroundMark x1="66504" y1="89941" x2="66504" y2="89941"/>
                        <a14:foregroundMark x1="33789" y1="90918" x2="33789" y2="90918"/>
                        <a14:foregroundMark x1="32617" y1="84082" x2="33301" y2="86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6961" r="24497" b="5889"/>
          <a:stretch/>
        </p:blipFill>
        <p:spPr>
          <a:xfrm>
            <a:off x="5196184" y="3662418"/>
            <a:ext cx="705904" cy="120205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2444ECE-62E4-4F0E-B1D3-9C51BD41A9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2" y="1903071"/>
            <a:ext cx="1312189" cy="131218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B4A6B92-2DA9-4DDC-B6C0-2F83173C7E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60" y="959393"/>
            <a:ext cx="2643985" cy="269367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1179DCF-BF37-4F09-8B7C-FD665B6AAD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20" y="4001949"/>
            <a:ext cx="2856051" cy="28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84DC2FD-B698-4C79-91C0-6DBB9E8490D3}"/>
</file>

<file path=customXml/itemProps2.xml><?xml version="1.0" encoding="utf-8"?>
<ds:datastoreItem xmlns:ds="http://schemas.openxmlformats.org/officeDocument/2006/customXml" ds:itemID="{726966DD-0835-4E4E-9CDB-6B89D7CA9728}"/>
</file>

<file path=customXml/itemProps3.xml><?xml version="1.0" encoding="utf-8"?>
<ds:datastoreItem xmlns:ds="http://schemas.openxmlformats.org/officeDocument/2006/customXml" ds:itemID="{631650EA-1B5F-4B7F-A68F-545422068AEB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2026-01-10T20:50:48Z</dcterms:created>
  <dcterms:modified xsi:type="dcterms:W3CDTF">2026-01-10T21:32:27Z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