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812A-F756-0847-2E13-21647F1A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C0E2-DA67-6807-4217-28456FC4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F9A2D-D74F-2EE8-CB25-C28851F3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26E6-EFD3-7665-ABE5-73B975A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61352-41CD-DC69-7564-F8221C5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C5FA3-9311-F7F5-B648-8385E1C0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FCC70-5399-197F-8810-7F7FCE7A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E76BF-EFB8-D096-2686-759FC5EC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022D2-A702-8C93-3D03-10A94446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29314-5D8D-5FDE-86EC-26D1C97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0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625C10-C608-5311-5DAD-628C4E46C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FFD47-0D80-F97F-42ED-F4110718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FFADF-BE48-ED7D-96EE-15BA231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54305-8688-B878-F3CB-540C2B14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AAB56-8ECC-97E3-5F8D-6EE9A7C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CFCF-17BA-7428-CAF5-00A2222F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6EA2C-E5A5-330A-EA10-A50F1CE7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ACE4B-C02C-4775-18DE-1AE45406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8EC9D-3A50-3D2E-9A84-9EA63A48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C78E9-49DD-60DE-C575-5C41DE36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5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61AB0-E046-CA87-3BDE-423D7D40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DFA82-A474-64EA-6643-C3AEA35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6097-4496-0F3A-EB19-3E67356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33511-507E-980A-9458-CB7BE2DF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96A61-0509-5F1C-3AF1-46D974A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80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4274-638D-A226-5333-E356B2EF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ABE23-78CA-CD2B-3568-1C556F9F6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FE8DC-861F-9B61-F25D-C25704E1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54ADD-4B2B-9A36-6C1B-853146C3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BCAD-38CF-303D-6345-7AB24917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8C865-DB08-A495-4DE3-36408CD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95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84AF0-D369-A8DB-1AB1-99FD141E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AABA5-7D6F-562D-29F4-354A0AF3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07B2D-3B0F-0C76-2D2D-F6ED00A2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5C4522-F09B-606E-2AA6-5591E0AF1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2FAE4E-6AF6-DA55-4EFD-DE9E295E4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19FAE-05A6-2414-A603-E312D78C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2FFCA-7A72-3C67-F97F-7A61436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03CEAE-E561-DE05-F199-0194544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948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614CD-2C97-131F-1E97-BA75D38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C9883B-A087-7E19-4F6E-E8E563C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F25AE0-117E-100E-EE8A-0D19C2DF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76259-F637-B169-6307-B2E52DD2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7DDAF-FA8A-2A69-E0A3-B40D839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147288-6B66-70DC-4FDB-8DAB56F6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C9E9C-3FE0-BFAB-C6CF-89B9494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491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C8E7-15E1-9473-8C8A-9801E500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86A04-8DB9-8775-5C21-194208A3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21425-BDB7-BA52-7222-5138929E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B62B9-13FE-78A1-DCC8-093A6328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A6A34-7401-C7B3-4969-6306E1F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CA1415-93A0-5D26-675B-8EA87A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69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EDC7B-5DFF-A225-CC67-1B5EADFF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A7C9DF-9597-5228-01E5-B4D565C5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A6D53-B220-2426-7914-0DA5DFB0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13D1A-B29A-43D2-9920-48DAD0D0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6704-6141-DA10-62B9-14BD1AB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32943-D586-E265-14C8-BBE25425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DC9C9-9BE7-1592-4A56-9AA50780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F60FC-A300-3E16-9744-8CCA2F7DB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E8FF9-424E-AC2C-D7F0-2566F09F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5C054-9519-1DF2-2DB2-1BE47719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9651-CECE-BD13-636B-B3068287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устой Интерьер Класса Образования Класса Средней Школы Никто Иллюстрации">
            <a:extLst>
              <a:ext uri="{FF2B5EF4-FFF2-40B4-BE49-F238E27FC236}">
                <a16:creationId xmlns:a16="http://schemas.microsoft.com/office/drawing/2014/main" id="{20943182-9EDD-6B47-7F67-4EEE2096A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1"/>
          <a:stretch/>
        </p:blipFill>
        <p:spPr bwMode="auto">
          <a:xfrm>
            <a:off x="-16330" y="0"/>
            <a:ext cx="1220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Группа 6162">
            <a:extLst>
              <a:ext uri="{FF2B5EF4-FFF2-40B4-BE49-F238E27FC236}">
                <a16:creationId xmlns:a16="http://schemas.microsoft.com/office/drawing/2014/main" id="{AAB49C0D-A65E-5524-4E20-2559D7FBAB85}"/>
              </a:ext>
            </a:extLst>
          </p:cNvPr>
          <p:cNvGrpSpPr/>
          <p:nvPr/>
        </p:nvGrpSpPr>
        <p:grpSpPr>
          <a:xfrm>
            <a:off x="9840688" y="4678923"/>
            <a:ext cx="1995959" cy="2024744"/>
            <a:chOff x="9840688" y="4678923"/>
            <a:chExt cx="1995959" cy="202474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B07894-2240-7356-8310-ABFD8116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4678923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8" name="TextBox 6147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10106213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КІТ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1" name="Группа 6160">
            <a:extLst>
              <a:ext uri="{FF2B5EF4-FFF2-40B4-BE49-F238E27FC236}">
                <a16:creationId xmlns:a16="http://schemas.microsoft.com/office/drawing/2014/main" id="{42478EC5-6FC0-B121-6694-24DD141FF479}"/>
              </a:ext>
            </a:extLst>
          </p:cNvPr>
          <p:cNvGrpSpPr/>
          <p:nvPr/>
        </p:nvGrpSpPr>
        <p:grpSpPr>
          <a:xfrm>
            <a:off x="6096000" y="4678923"/>
            <a:ext cx="1872344" cy="1939593"/>
            <a:chOff x="6096000" y="4678923"/>
            <a:chExt cx="1872344" cy="1939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3C2EAB-101E-8F5A-8664-7653792A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75DB5F83-8381-013E-8495-34D5A6FBCF87}"/>
                </a:ext>
              </a:extLst>
            </p:cNvPr>
            <p:cNvSpPr txBox="1"/>
            <p:nvPr/>
          </p:nvSpPr>
          <p:spPr>
            <a:xfrm>
              <a:off x="6297716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М’ЯЧ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59" name="Группа 6158">
            <a:extLst>
              <a:ext uri="{FF2B5EF4-FFF2-40B4-BE49-F238E27FC236}">
                <a16:creationId xmlns:a16="http://schemas.microsoft.com/office/drawing/2014/main" id="{F3B4FAA4-EFDC-4287-91A1-DC9F2ABAA752}"/>
              </a:ext>
            </a:extLst>
          </p:cNvPr>
          <p:cNvGrpSpPr/>
          <p:nvPr/>
        </p:nvGrpSpPr>
        <p:grpSpPr>
          <a:xfrm>
            <a:off x="2351311" y="4678923"/>
            <a:ext cx="1872345" cy="1939592"/>
            <a:chOff x="2351311" y="4678923"/>
            <a:chExt cx="1872345" cy="193959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8C45E8E-04F3-1882-8D3A-6F442C408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4678923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6B49DC6A-8921-4086-9F54-7509DEEF8FB3}"/>
                </a:ext>
              </a:extLst>
            </p:cNvPr>
            <p:cNvSpPr txBox="1"/>
            <p:nvPr/>
          </p:nvSpPr>
          <p:spPr>
            <a:xfrm>
              <a:off x="2503938" y="5325553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ДІМ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0" name="Группа 6159">
            <a:extLst>
              <a:ext uri="{FF2B5EF4-FFF2-40B4-BE49-F238E27FC236}">
                <a16:creationId xmlns:a16="http://schemas.microsoft.com/office/drawing/2014/main" id="{1F707DCC-4720-0D7D-E0A2-E1AEB081F7E8}"/>
              </a:ext>
            </a:extLst>
          </p:cNvPr>
          <p:cNvGrpSpPr/>
          <p:nvPr/>
        </p:nvGrpSpPr>
        <p:grpSpPr>
          <a:xfrm>
            <a:off x="4223654" y="4721498"/>
            <a:ext cx="1872345" cy="1939593"/>
            <a:chOff x="4223655" y="4678923"/>
            <a:chExt cx="1872345" cy="19395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8C7043-4FEE-0179-9DE5-FBE11896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6" name="TextBox 6155">
              <a:extLst>
                <a:ext uri="{FF2B5EF4-FFF2-40B4-BE49-F238E27FC236}">
                  <a16:creationId xmlns:a16="http://schemas.microsoft.com/office/drawing/2014/main" id="{9B61C901-5E82-00E9-41E6-CF4F2AFD8039}"/>
                </a:ext>
              </a:extLst>
            </p:cNvPr>
            <p:cNvSpPr txBox="1"/>
            <p:nvPr/>
          </p:nvSpPr>
          <p:spPr>
            <a:xfrm>
              <a:off x="4223655" y="5325553"/>
              <a:ext cx="176880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ЛЮК</a:t>
              </a:r>
            </a:p>
          </p:txBody>
        </p:sp>
      </p:grpSp>
      <p:grpSp>
        <p:nvGrpSpPr>
          <p:cNvPr id="6162" name="Группа 6161">
            <a:extLst>
              <a:ext uri="{FF2B5EF4-FFF2-40B4-BE49-F238E27FC236}">
                <a16:creationId xmlns:a16="http://schemas.microsoft.com/office/drawing/2014/main" id="{5A5CD294-B09B-A7A0-EB4F-FDC22121B87F}"/>
              </a:ext>
            </a:extLst>
          </p:cNvPr>
          <p:cNvGrpSpPr/>
          <p:nvPr/>
        </p:nvGrpSpPr>
        <p:grpSpPr>
          <a:xfrm>
            <a:off x="7968343" y="4678923"/>
            <a:ext cx="1872345" cy="1939593"/>
            <a:chOff x="7968343" y="4678923"/>
            <a:chExt cx="1872345" cy="19395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3E9D39-69DD-2AB6-6057-76A386437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4678923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2599D099-D0C1-49FA-0E1A-5A07587D2D06}"/>
                </a:ext>
              </a:extLst>
            </p:cNvPr>
            <p:cNvSpPr txBox="1"/>
            <p:nvPr/>
          </p:nvSpPr>
          <p:spPr>
            <a:xfrm>
              <a:off x="8170060" y="5339562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СИР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7A00E5D-AA12-D2DE-3074-1A8931E32358}"/>
              </a:ext>
            </a:extLst>
          </p:cNvPr>
          <p:cNvGrpSpPr/>
          <p:nvPr/>
        </p:nvGrpSpPr>
        <p:grpSpPr>
          <a:xfrm>
            <a:off x="2351311" y="506066"/>
            <a:ext cx="1872345" cy="1939592"/>
            <a:chOff x="2351311" y="506066"/>
            <a:chExt cx="1872345" cy="193959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C523866-0492-2D09-F5D0-A5F7C9CCB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506066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2611722" y="1226050"/>
              <a:ext cx="1256582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КИТ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DFF036E-E0FA-425A-429F-02FA436D8BD5}"/>
              </a:ext>
            </a:extLst>
          </p:cNvPr>
          <p:cNvGrpSpPr/>
          <p:nvPr/>
        </p:nvGrpSpPr>
        <p:grpSpPr>
          <a:xfrm>
            <a:off x="4223656" y="506066"/>
            <a:ext cx="1872344" cy="1939593"/>
            <a:chOff x="4223656" y="506066"/>
            <a:chExt cx="1872344" cy="193959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AE2FBF-5D6C-A755-31FC-B67BE51C0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9857A7-4ABA-A36B-C002-978A3F216301}"/>
                </a:ext>
              </a:extLst>
            </p:cNvPr>
            <p:cNvSpPr txBox="1"/>
            <p:nvPr/>
          </p:nvSpPr>
          <p:spPr>
            <a:xfrm>
              <a:off x="4419646" y="1226050"/>
              <a:ext cx="1371999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DFEF16C-A4A3-73A1-37FF-709B6129F2E6}"/>
              </a:ext>
            </a:extLst>
          </p:cNvPr>
          <p:cNvGrpSpPr/>
          <p:nvPr/>
        </p:nvGrpSpPr>
        <p:grpSpPr>
          <a:xfrm>
            <a:off x="6096000" y="506066"/>
            <a:ext cx="1872344" cy="1939593"/>
            <a:chOff x="6096000" y="506066"/>
            <a:chExt cx="1872344" cy="193959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9D4422-B19C-BE1B-0C3C-7C26D53E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1B0B5-9B2C-8139-C38D-A45D73C0F9F2}"/>
                </a:ext>
              </a:extLst>
            </p:cNvPr>
            <p:cNvSpPr txBox="1"/>
            <p:nvPr/>
          </p:nvSpPr>
          <p:spPr>
            <a:xfrm>
              <a:off x="6282595" y="1245029"/>
              <a:ext cx="162276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ДИМ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DB0BD84-CADA-4220-1FB3-379965CC25A0}"/>
              </a:ext>
            </a:extLst>
          </p:cNvPr>
          <p:cNvGrpSpPr/>
          <p:nvPr/>
        </p:nvGrpSpPr>
        <p:grpSpPr>
          <a:xfrm>
            <a:off x="7968343" y="506066"/>
            <a:ext cx="1901305" cy="1939593"/>
            <a:chOff x="7968343" y="506066"/>
            <a:chExt cx="1901305" cy="193959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78F7A6-443D-1C7B-97DC-D5D214C8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506066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A1E52C-1855-B329-4F79-728E6D24B26E}"/>
                </a:ext>
              </a:extLst>
            </p:cNvPr>
            <p:cNvSpPr txBox="1"/>
            <p:nvPr/>
          </p:nvSpPr>
          <p:spPr>
            <a:xfrm>
              <a:off x="8062998" y="1195272"/>
              <a:ext cx="180665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ЛУК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45" name="Группа 6144">
            <a:extLst>
              <a:ext uri="{FF2B5EF4-FFF2-40B4-BE49-F238E27FC236}">
                <a16:creationId xmlns:a16="http://schemas.microsoft.com/office/drawing/2014/main" id="{9133E797-2CA6-F2AB-219F-B4C9CBA3E93B}"/>
              </a:ext>
            </a:extLst>
          </p:cNvPr>
          <p:cNvGrpSpPr/>
          <p:nvPr/>
        </p:nvGrpSpPr>
        <p:grpSpPr>
          <a:xfrm>
            <a:off x="9840688" y="506066"/>
            <a:ext cx="1995959" cy="2024744"/>
            <a:chOff x="9840688" y="506066"/>
            <a:chExt cx="1995959" cy="202474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1243E91-502A-F1D9-2561-3FBB37F0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506066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4" name="TextBox 6143">
              <a:extLst>
                <a:ext uri="{FF2B5EF4-FFF2-40B4-BE49-F238E27FC236}">
                  <a16:creationId xmlns:a16="http://schemas.microsoft.com/office/drawing/2014/main" id="{E3A6749C-2622-11AE-76F5-D05FD88C5E84}"/>
                </a:ext>
              </a:extLst>
            </p:cNvPr>
            <p:cNvSpPr txBox="1"/>
            <p:nvPr/>
          </p:nvSpPr>
          <p:spPr>
            <a:xfrm>
              <a:off x="10074522" y="1195272"/>
              <a:ext cx="1572816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СІК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3" name="Рисунок 3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3649AE-EA31-1E9F-5225-010FFCBB1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80" y="4382349"/>
            <a:ext cx="2278742" cy="227874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4455DF-45BC-94C7-E7DB-4A720ED1A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02492" cy="112757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24BA25-D4EF-F335-EE8D-1438E7A0E6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9912" y="955786"/>
            <a:ext cx="4365151" cy="44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62227 0.371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5664 0.38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0911 0.383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886 0.383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15664 0.387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415E4F8-1822-4E0B-8D71-DE3B2F918DA8}"/>
</file>

<file path=customXml/itemProps2.xml><?xml version="1.0" encoding="utf-8"?>
<ds:datastoreItem xmlns:ds="http://schemas.openxmlformats.org/officeDocument/2006/customXml" ds:itemID="{466A6DB2-962D-4EFD-8724-07FE59897917}"/>
</file>

<file path=customXml/itemProps3.xml><?xml version="1.0" encoding="utf-8"?>
<ds:datastoreItem xmlns:ds="http://schemas.openxmlformats.org/officeDocument/2006/customXml" ds:itemID="{F9B50938-E949-43DC-8FAA-4C3F52DDFCA3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2026-01-10T19:13:50Z</dcterms:created>
  <dcterms:modified xsi:type="dcterms:W3CDTF">2026-01-10T19:27:07Z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