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-1633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9840688" y="4678923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КОТ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МЯЧ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ДОМ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ЛЮК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70060" y="5339562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СЫР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7A00E5D-AA12-D2DE-3074-1A8931E32358}"/>
              </a:ext>
            </a:extLst>
          </p:cNvPr>
          <p:cNvGrpSpPr/>
          <p:nvPr/>
        </p:nvGrpSpPr>
        <p:grpSpPr>
          <a:xfrm>
            <a:off x="2351311" y="506066"/>
            <a:ext cx="1872345" cy="1939592"/>
            <a:chOff x="2351311" y="506066"/>
            <a:chExt cx="1872345" cy="193959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C523866-0492-2D09-F5D0-A5F7C9CC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506066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2611722" y="1226050"/>
              <a:ext cx="1256582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КИТ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DFF036E-E0FA-425A-429F-02FA436D8BD5}"/>
              </a:ext>
            </a:extLst>
          </p:cNvPr>
          <p:cNvGrpSpPr/>
          <p:nvPr/>
        </p:nvGrpSpPr>
        <p:grpSpPr>
          <a:xfrm>
            <a:off x="4223656" y="506066"/>
            <a:ext cx="1872344" cy="1939593"/>
            <a:chOff x="4223656" y="506066"/>
            <a:chExt cx="1872344" cy="193959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AE2FBF-5D6C-A755-31FC-B67BE51C0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857A7-4ABA-A36B-C002-978A3F216301}"/>
                </a:ext>
              </a:extLst>
            </p:cNvPr>
            <p:cNvSpPr txBox="1"/>
            <p:nvPr/>
          </p:nvSpPr>
          <p:spPr>
            <a:xfrm>
              <a:off x="4419646" y="1226050"/>
              <a:ext cx="137199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ДЫМ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DB0BD84-CADA-4220-1FB3-379965CC25A0}"/>
              </a:ext>
            </a:extLst>
          </p:cNvPr>
          <p:cNvGrpSpPr/>
          <p:nvPr/>
        </p:nvGrpSpPr>
        <p:grpSpPr>
          <a:xfrm>
            <a:off x="7968343" y="506066"/>
            <a:ext cx="1901305" cy="1939593"/>
            <a:chOff x="7968343" y="506066"/>
            <a:chExt cx="1901305" cy="193959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78F7A6-443D-1C7B-97DC-D5D214C8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506066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A1E52C-1855-B329-4F79-728E6D24B26E}"/>
                </a:ext>
              </a:extLst>
            </p:cNvPr>
            <p:cNvSpPr txBox="1"/>
            <p:nvPr/>
          </p:nvSpPr>
          <p:spPr>
            <a:xfrm>
              <a:off x="8062998" y="1195272"/>
              <a:ext cx="180665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ЛУК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45" name="Группа 6144">
            <a:extLst>
              <a:ext uri="{FF2B5EF4-FFF2-40B4-BE49-F238E27FC236}">
                <a16:creationId xmlns:a16="http://schemas.microsoft.com/office/drawing/2014/main" id="{9133E797-2CA6-F2AB-219F-B4C9CBA3E93B}"/>
              </a:ext>
            </a:extLst>
          </p:cNvPr>
          <p:cNvGrpSpPr/>
          <p:nvPr/>
        </p:nvGrpSpPr>
        <p:grpSpPr>
          <a:xfrm>
            <a:off x="9840688" y="506066"/>
            <a:ext cx="1995959" cy="2024744"/>
            <a:chOff x="9840688" y="506066"/>
            <a:chExt cx="1995959" cy="202474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1243E91-502A-F1D9-2561-3FBB37F0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506066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4" name="TextBox 6143">
              <a:extLst>
                <a:ext uri="{FF2B5EF4-FFF2-40B4-BE49-F238E27FC236}">
                  <a16:creationId xmlns:a16="http://schemas.microsoft.com/office/drawing/2014/main" id="{E3A6749C-2622-11AE-76F5-D05FD88C5E84}"/>
                </a:ext>
              </a:extLst>
            </p:cNvPr>
            <p:cNvSpPr txBox="1"/>
            <p:nvPr/>
          </p:nvSpPr>
          <p:spPr>
            <a:xfrm>
              <a:off x="10074522" y="1195272"/>
              <a:ext cx="1572816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СОК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3649AE-EA31-1E9F-5225-010FFCBB1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80" y="4382349"/>
            <a:ext cx="2278742" cy="227874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02492" cy="112757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3424" y="961109"/>
            <a:ext cx="4365151" cy="44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62227 0.371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664 0.38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11 0.383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886 0.383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15664 0.387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944524-693A-47D7-B16B-495D35254368}"/>
</file>

<file path=customXml/itemProps2.xml><?xml version="1.0" encoding="utf-8"?>
<ds:datastoreItem xmlns:ds="http://schemas.openxmlformats.org/officeDocument/2006/customXml" ds:itemID="{27A23EEA-AB02-469E-B2C0-CDC46ACD3DB2}"/>
</file>

<file path=customXml/itemProps3.xml><?xml version="1.0" encoding="utf-8"?>
<ds:datastoreItem xmlns:ds="http://schemas.openxmlformats.org/officeDocument/2006/customXml" ds:itemID="{10E70DBF-80BD-42BA-A80D-9C8C3DE842FA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2026-01-10T19:13:50Z</dcterms:created>
  <dcterms:modified xsi:type="dcterms:W3CDTF">2026-01-10T19:22:48Z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