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7"/>
    <p:restoredTop sz="94625"/>
  </p:normalViewPr>
  <p:slideViewPr>
    <p:cSldViewPr snapToGrid="0">
      <p:cViewPr varScale="1">
        <p:scale>
          <a:sx n="77" d="100"/>
          <a:sy n="77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BFEF1-2755-C240-89FD-A6CE92430538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263B-B459-F54F-99A1-49BB795B4F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461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C263B-B459-F54F-99A1-49BB795B4F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01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169F7-063F-74C9-5BB8-080F1947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643212-81DD-DBC7-F955-A28E5E14F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34402-B628-DC8F-834D-FD4B7CDD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2ABE3-2311-9855-B459-BE3C393B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26DB1-0489-E850-36B8-01F3EBCA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99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92F34-FD86-5E23-AF7F-66EDB8F4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5BD82B-2942-2EC4-2F93-80EC0E982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D0334-39F5-9032-C886-2DA1547F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3C40D-76C2-BC44-9079-213D6887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5547C-70AF-B6C1-D504-BFB98FE2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88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D79CB0-6315-F8F7-BD50-285CEB542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D61321-7E5C-8056-D178-6AFE9861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4B200-75A0-334B-6F20-31C0DB3A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110B09-6D9F-ACDB-05FD-E7DFDDCD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D73E2-C52C-1078-8455-F404F82A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823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E2522-652D-AE8F-BC53-E84645C4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DF0F7A-AA8B-5C43-520D-2CF488515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41E057-48FD-8635-C168-29B062A7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8DFA8-F7ED-1AD4-253E-6253E676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E561C-C245-213B-0641-EF986861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91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133F4-3C1D-AD2B-D1DC-BFDB7C0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E415C-D709-4799-11DD-AD08618C2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9C545-8FDC-FC77-F42F-C6716CDB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60FBB-D2B1-F23B-8B47-611B5730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B0D0F4-90BC-FD60-ED68-3D0BED79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304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BF775-CB9E-8EC4-59DA-0470F0A6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B01B0-80F8-00CD-B7DA-AE3756BA0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CEFFFE-E29F-77AC-1CBB-3DD88E85A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1F6A88-545B-5366-EB99-8A8FDBED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9C3F5-4160-F393-0887-79FF388C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0F8D0D-AE4E-D1FB-AF27-16865E05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6BA05-B7D2-74BD-3D96-D1B0E6D8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9384B-9354-104C-438B-2803956C4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FE04A-88AA-F705-CC99-EF7B4D716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499899-551D-AAFF-1958-96185A5BB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3856EC-B7F5-AEAB-B846-CCDD1965D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9C662F-0A6C-D288-C773-189A7274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107288-C422-6FC1-2063-0BF82FE8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F5AC64-B2D8-820C-74E6-D123CFBA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234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ABB38-F723-FDD7-3DE7-412FD72B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251958-A714-C45A-5380-1122CE13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17E309-9955-19B9-B0A0-DF40E5DB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B81968-9512-6EDE-F011-40F636B8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263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B28753-D604-33E8-2C43-D629D07E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3A355B-A7F1-D624-5135-BFDE15D6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D2B59F-E792-69B7-2960-AE32FB95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5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664D4-F91A-0109-DCE5-4BCA607F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3CE99-5F0C-A87B-163D-BD394690D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F08076-3C8B-7A49-DB22-6D22F74F5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BF256F-F6B6-3CA0-FB60-EA8218C9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E4B6E9-E4F2-40DD-8D41-7549CF0E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3BC7D6-203C-8D9C-46E1-FE087E3A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013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ECC8-F0C9-7CC1-054A-2FD99C46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7DE4C2-4832-457A-1B6B-9047668AB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42AB1C-14ED-59F6-0E8D-8667F8D04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C1010A-BCCA-AD37-C9A8-E1123692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C0FC45-1249-5D42-EAE0-C8776D62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F68DD4-0F2A-A292-4A35-3D535F0D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85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15F50-050C-55DE-33A9-7508EB22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D3144-3318-7D1B-7D1E-8E4A59666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5EDB2-6693-77DA-F994-064F33B91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9DADB-F02C-D447-B3B3-8635BD74DF97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FADCA-3C1E-F7B0-329B-E2F381391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A0B41-8D4B-9DBB-BA2E-70E557BB1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CB551A-FEF3-A547-9904-C0EF330A35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152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47972" y="0"/>
            <a:ext cx="12239972" cy="688498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78319" y="1230265"/>
            <a:ext cx="1407032" cy="1266447"/>
            <a:chOff x="3212670" y="2331666"/>
            <a:chExt cx="1407032" cy="126644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212670" y="2331666"/>
              <a:ext cx="1407032" cy="1266447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rcRect l="9300" r="-35"/>
            <a:stretch>
              <a:fillRect/>
            </a:stretch>
          </p:blipFill>
          <p:spPr>
            <a:xfrm>
              <a:off x="3490474" y="2462727"/>
              <a:ext cx="949066" cy="96618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979772" y="1371396"/>
            <a:ext cx="1530229" cy="1383912"/>
            <a:chOff x="5788085" y="3194244"/>
            <a:chExt cx="1530229" cy="138391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8085" y="3194244"/>
              <a:ext cx="1530229" cy="13839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/>
            <a:srcRect l="50596" b="44706"/>
            <a:stretch/>
          </p:blipFill>
          <p:spPr>
            <a:xfrm>
              <a:off x="6118206" y="3247267"/>
              <a:ext cx="1042130" cy="1304583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430537" y="2903695"/>
            <a:ext cx="1530229" cy="1383912"/>
            <a:chOff x="5635685" y="3144316"/>
            <a:chExt cx="1530229" cy="13839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5685" y="3144316"/>
              <a:ext cx="1530229" cy="138391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rcRect l="-4988" r="-15086"/>
            <a:stretch>
              <a:fillRect/>
            </a:stretch>
          </p:blipFill>
          <p:spPr>
            <a:xfrm>
              <a:off x="5835582" y="3279507"/>
              <a:ext cx="1268733" cy="976048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9772" y="4654247"/>
            <a:ext cx="1524132" cy="137781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0CDD997-2BAC-8CF4-1ED9-F23F8ED41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9918" y="4765117"/>
            <a:ext cx="2065899" cy="2065899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A843783-EF4C-5526-69B3-EEC04AF6B6BC}"/>
              </a:ext>
            </a:extLst>
          </p:cNvPr>
          <p:cNvGrpSpPr/>
          <p:nvPr/>
        </p:nvGrpSpPr>
        <p:grpSpPr>
          <a:xfrm>
            <a:off x="9270125" y="3075738"/>
            <a:ext cx="1530229" cy="1383912"/>
            <a:chOff x="5635685" y="3144316"/>
            <a:chExt cx="1530229" cy="138391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6E3FEC9-B1A2-92AA-26AD-6CADC165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5685" y="3144316"/>
              <a:ext cx="1530229" cy="138391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682FBF0-00B6-A723-748F-4D40BB271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52070"/>
            <a:stretch/>
          </p:blipFill>
          <p:spPr>
            <a:xfrm>
              <a:off x="5784303" y="3169871"/>
              <a:ext cx="1054861" cy="1255885"/>
            </a:xfrm>
            <a:prstGeom prst="rect">
              <a:avLst/>
            </a:prstGeom>
          </p:spPr>
        </p:pic>
      </p:grp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7E6E65A9-9271-4911-A69A-EBFABDB757D5}"/>
              </a:ext>
            </a:extLst>
          </p:cNvPr>
          <p:cNvSpPr/>
          <p:nvPr/>
        </p:nvSpPr>
        <p:spPr>
          <a:xfrm>
            <a:off x="498987" y="4624968"/>
            <a:ext cx="1407032" cy="126644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9119AA7-02AA-0174-9CB6-D621969F2F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00" r="-35"/>
          <a:stretch>
            <a:fillRect/>
          </a:stretch>
        </p:blipFill>
        <p:spPr>
          <a:xfrm>
            <a:off x="727970" y="4755942"/>
            <a:ext cx="949066" cy="966187"/>
          </a:xfrm>
          <a:prstGeom prst="rect">
            <a:avLst/>
          </a:prstGeom>
        </p:spPr>
      </p:pic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C4D7CCEE-4E71-32DD-645C-0C943FA64AF1}"/>
              </a:ext>
            </a:extLst>
          </p:cNvPr>
          <p:cNvSpPr/>
          <p:nvPr/>
        </p:nvSpPr>
        <p:spPr>
          <a:xfrm>
            <a:off x="6147470" y="1371396"/>
            <a:ext cx="1407032" cy="126644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F070404-104D-11B2-A954-A3C635098CDA}"/>
              </a:ext>
            </a:extLst>
          </p:cNvPr>
          <p:cNvGrpSpPr/>
          <p:nvPr/>
        </p:nvGrpSpPr>
        <p:grpSpPr>
          <a:xfrm>
            <a:off x="9270125" y="1295746"/>
            <a:ext cx="1530229" cy="1447541"/>
            <a:chOff x="5483285" y="2825815"/>
            <a:chExt cx="1530229" cy="1447541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D884C5B9-627B-ACA9-0072-35E8CC78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3285" y="2889444"/>
              <a:ext cx="1530229" cy="1383912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510BC68-15F1-D8B7-02FA-D4139D1ED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4814"/>
            <a:stretch/>
          </p:blipFill>
          <p:spPr>
            <a:xfrm>
              <a:off x="5735727" y="2825815"/>
              <a:ext cx="1069901" cy="1280271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70331B1-F89D-6C67-D49A-6B1D4C545F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00" r="-35"/>
          <a:stretch>
            <a:fillRect/>
          </a:stretch>
        </p:blipFill>
        <p:spPr>
          <a:xfrm>
            <a:off x="6410852" y="1493402"/>
            <a:ext cx="949066" cy="966187"/>
          </a:xfrm>
          <a:prstGeom prst="rect">
            <a:avLst/>
          </a:prstGeom>
        </p:spPr>
      </p:pic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7FF13A81-E080-5499-8436-FFE871698B01}"/>
              </a:ext>
            </a:extLst>
          </p:cNvPr>
          <p:cNvSpPr/>
          <p:nvPr/>
        </p:nvSpPr>
        <p:spPr>
          <a:xfrm>
            <a:off x="6121080" y="3038472"/>
            <a:ext cx="1407032" cy="126644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D9217D3-997F-0552-7808-B72A689E63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00" r="-35"/>
          <a:stretch>
            <a:fillRect/>
          </a:stretch>
        </p:blipFill>
        <p:spPr>
          <a:xfrm>
            <a:off x="6419628" y="3188601"/>
            <a:ext cx="949066" cy="966187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2796846-8A59-CF78-7AFB-DC92550A82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98" y="-7502"/>
            <a:ext cx="962433" cy="974413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5D4BDD4-F185-BCDC-CAEA-3041CDCF7E30}"/>
              </a:ext>
            </a:extLst>
          </p:cNvPr>
          <p:cNvSpPr/>
          <p:nvPr/>
        </p:nvSpPr>
        <p:spPr>
          <a:xfrm>
            <a:off x="4038322" y="3021160"/>
            <a:ext cx="1407032" cy="126644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AF4C6-055C-AD60-EC60-A710FA841E78}"/>
              </a:ext>
            </a:extLst>
          </p:cNvPr>
          <p:cNvSpPr txBox="1"/>
          <p:nvPr/>
        </p:nvSpPr>
        <p:spPr>
          <a:xfrm>
            <a:off x="4280441" y="2803726"/>
            <a:ext cx="8717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1500" b="1" dirty="0">
                <a:solidFill>
                  <a:srgbClr val="C00000"/>
                </a:solidFill>
              </a:rPr>
              <a:t>І</a:t>
            </a:r>
          </a:p>
        </p:txBody>
      </p:sp>
      <p:pic>
        <p:nvPicPr>
          <p:cNvPr id="70" name="Рисунок 69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13DA0C-4671-0F9A-51E6-1B26B3ABB8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0292" y="-166224"/>
            <a:ext cx="3474440" cy="35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2454 L 0.0474 0.05602 C 0.05717 0.06343 0.07201 0.06759 0.08777 0.06759 C 0.10534 0.06759 0.11954 0.06343 0.12943 0.05602 L 0.17722 0.0245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7 L 0.04518 0.04976 C 0.05455 0.06111 0.06914 0.06828 0.08437 0.06828 C 0.10156 0.06828 0.11523 0.06111 0.12487 0.04976 L 0.17161 -0.0004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47 0.05208 C 0.0569 0.06389 0.07161 0.07037 0.08698 0.07037 C 0.10455 0.07037 0.11862 0.06389 0.12851 0.05208 L 0.17578 -1.48148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35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047 0.05208 C 0.0569 0.06388 0.07161 0.07037 0.08698 0.07037 C 0.10456 0.07037 0.11862 0.06388 0.12851 0.05208 L 0.17578 4.81481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463 L 0.03881 0.03866 C 0.04688 0.04862 0.05899 0.05394 0.07175 0.05394 C 0.0862 0.05394 0.09779 0.04862 0.10586 0.03866 L 0.1448 -0.00463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29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463 L 0.0388 0.03866 C 0.04687 0.04861 0.05898 0.05394 0.07174 0.05394 C 0.0862 0.05394 0.09779 0.04861 0.10586 0.03866 L 0.14479 -0.0046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995 L 0.03998 0.04259 C 0.04818 0.04977 0.06068 0.05393 0.07383 0.05393 C 0.08881 0.05393 0.10079 0.04977 0.10899 0.04259 L 0.14909 0.00995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21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995 L 0.03997 0.04259 C 0.04817 0.04977 0.06067 0.05393 0.07382 0.05393 C 0.0888 0.05393 0.10078 0.04977 0.10898 0.04259 L 0.14908 0.00995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6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987295-C8C3-4A02-9705-D14B1388C49B}"/>
</file>

<file path=customXml/itemProps2.xml><?xml version="1.0" encoding="utf-8"?>
<ds:datastoreItem xmlns:ds="http://schemas.openxmlformats.org/officeDocument/2006/customXml" ds:itemID="{ABEEAD28-A292-41F1-B618-61899EF9E4F1}"/>
</file>

<file path=customXml/itemProps3.xml><?xml version="1.0" encoding="utf-8"?>
<ds:datastoreItem xmlns:ds="http://schemas.openxmlformats.org/officeDocument/2006/customXml" ds:itemID="{7CB6CA29-BFB1-4B73-A5CD-20047E31FB80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Macintosh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2026-01-09T15:04:53Z</dcterms:created>
  <dcterms:modified xsi:type="dcterms:W3CDTF">2026-01-10T19:06:16Z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