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B953-1BB0-B23E-2B8D-C4044FE3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D82E-A944-AE07-EE55-E2F1AC4D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91AF9-B986-8B2C-9A27-B75551EC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8837-92D4-43EC-2853-270084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2892-99C8-B007-E2E6-0391CBA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C9A1-C649-E664-0BDC-A313127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2043B-5F5A-FD9F-28B4-DE03681A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D5E50-8657-6B3C-69B1-D80A578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3F186-903E-4B6F-BFC7-2B6BE457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F559-DFAA-3B25-3B2E-018478D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42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7F903-0993-16B4-4ACD-15D52359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4D6D-93DF-7B4E-A99A-F9E6A987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D3835-53F8-D090-D3D1-F19E5F7A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67646-F830-A24B-64FF-409A684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79575-5F9F-FE04-893A-1AC801A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2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4916B-CC82-D579-04E6-0124FB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CE2E-25E4-CAAC-A89E-BF85809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5C85-B327-CAB1-DA06-553B829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8B8E7-E17D-B708-4E2D-3A05C1D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8CC37-A874-0C0B-2721-6A883A02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4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83F7-102D-F627-CF53-A1F5926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E78D0-9028-1226-208F-693AD19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9A84-4F85-E974-1186-6369ED3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2B0F-FFA3-B609-8106-B984F8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65C0-E8A3-E4E3-BF06-2C27A49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22E8-D732-DD80-E391-42EB31B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502F2-2CD5-9DB1-2C6F-E8344A1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FDF07-690A-A9BF-C530-9944D2F8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8E32B-9949-50C8-E9FD-369B756F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19C4D-28C0-AE34-8D4F-D9ED3977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DCBCE-73B5-6F60-2A18-E790876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25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9A7E-404A-C979-261D-0F149E9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955E8-5E25-D5CF-448C-0AFA71D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752AF-7769-F146-B006-51200A49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A3B85-8E1A-B243-022D-CFB1EEA5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A5E53-922B-023D-7729-9B131686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D5044E-6D35-89D5-70F3-9533045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C771E-FA0D-AE09-DE17-CAFBDAF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54136-79F9-ECAB-1CDF-B8662D4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19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C8F9-CEB8-AE2B-DA38-EB8E37F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1372C-A901-320A-4D2A-77339F8F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3B686A-A8B2-628A-5EB1-D5CC0993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D99C6-92FF-8FFC-D53B-F1A393A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9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8525D-1C30-EA21-53DD-72AA86E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0B962-A23B-494F-129B-CEA6705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9F23C-D95D-ADFA-A876-374330D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9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0A6A-A519-E1DE-0A56-FD838C3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52CB4-ACDD-8EC5-85BD-A0AA7FDF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6D6C8-AE49-81BE-0CCD-A3E7F633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E4C2C-D3C0-4CBB-7131-780B2BE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DAD1-78AE-B72B-E0C0-04F11A3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4DCAE-C5F3-08E4-0D48-A05D0409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73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9399-4FAF-4C49-8FA8-B3694D5B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DE873-A3A7-AD01-F5D0-8AECCE2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AD78-0361-00B7-78E8-B41A7B4E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E4B5-C5E8-C59A-0138-1325DE8A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100E-53D1-314E-A7E2-AB717789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6235-13DB-DE28-6614-EA4582F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2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8798-5D71-2E88-2226-54987931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B28B-5BDA-A84E-07A8-7F13A3C5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F349-1E0A-D097-28AD-A00BF8090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C472C-5CC8-7B4A-88EA-FCFF9723C0C4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5D1AF-E0B0-A367-5784-33992CBC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2412F-8078-8C1C-1FFE-631ABC56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04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картина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DBF2FA-1BD5-9FF8-2F3D-F29EE1E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" y="1"/>
            <a:ext cx="12195572" cy="6858000"/>
          </a:xfrm>
          <a:prstGeom prst="rect">
            <a:avLst/>
          </a:prstGeom>
        </p:spPr>
      </p:pic>
      <p:sp>
        <p:nvSpPr>
          <p:cNvPr id="28" name="Куб 27">
            <a:extLst>
              <a:ext uri="{FF2B5EF4-FFF2-40B4-BE49-F238E27FC236}">
                <a16:creationId xmlns:a16="http://schemas.microsoft.com/office/drawing/2014/main" id="{16030064-FDCB-3480-E9EB-F7B86A2BD834}"/>
              </a:ext>
            </a:extLst>
          </p:cNvPr>
          <p:cNvSpPr/>
          <p:nvPr/>
        </p:nvSpPr>
        <p:spPr>
          <a:xfrm>
            <a:off x="2424112" y="4750594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EDABA7B3-AD81-720F-680B-BE6B3EC1B67C}"/>
              </a:ext>
            </a:extLst>
          </p:cNvPr>
          <p:cNvSpPr/>
          <p:nvPr/>
        </p:nvSpPr>
        <p:spPr>
          <a:xfrm>
            <a:off x="6960394" y="4725591"/>
            <a:ext cx="1702594" cy="1701403"/>
          </a:xfrm>
          <a:prstGeom prst="cube">
            <a:avLst/>
          </a:prstGeom>
          <a:solidFill>
            <a:srgbClr val="F638D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А</a:t>
            </a: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AE64851E-AD32-06DA-DF81-D40F55657F04}"/>
              </a:ext>
            </a:extLst>
          </p:cNvPr>
          <p:cNvSpPr/>
          <p:nvPr/>
        </p:nvSpPr>
        <p:spPr>
          <a:xfrm>
            <a:off x="8728473" y="4686300"/>
            <a:ext cx="1702594" cy="170140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2F1572F0-5417-1696-DE44-485A0CA6322F}"/>
              </a:ext>
            </a:extLst>
          </p:cNvPr>
          <p:cNvSpPr/>
          <p:nvPr/>
        </p:nvSpPr>
        <p:spPr>
          <a:xfrm>
            <a:off x="7798000" y="3443287"/>
            <a:ext cx="1702594" cy="1702594"/>
          </a:xfrm>
          <a:prstGeom prst="cube">
            <a:avLst/>
          </a:prstGeom>
          <a:solidFill>
            <a:srgbClr val="F0553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И</a:t>
            </a: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30AF49E1-5A1C-22CC-F914-4CB162442DB3}"/>
              </a:ext>
            </a:extLst>
          </p:cNvPr>
          <p:cNvSpPr/>
          <p:nvPr/>
        </p:nvSpPr>
        <p:spPr>
          <a:xfrm>
            <a:off x="10441782" y="4670823"/>
            <a:ext cx="1702594" cy="17025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F965633-F7A6-05C6-EEAA-DC410E6B8364}"/>
              </a:ext>
            </a:extLst>
          </p:cNvPr>
          <p:cNvSpPr/>
          <p:nvPr/>
        </p:nvSpPr>
        <p:spPr>
          <a:xfrm>
            <a:off x="9669661" y="3364706"/>
            <a:ext cx="1702594" cy="1702594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І</a:t>
            </a:r>
          </a:p>
        </p:txBody>
      </p:sp>
      <p:pic>
        <p:nvPicPr>
          <p:cNvPr id="16398" name="Picture 4">
            <a:extLst>
              <a:ext uri="{FF2B5EF4-FFF2-40B4-BE49-F238E27FC236}">
                <a16:creationId xmlns:a16="http://schemas.microsoft.com/office/drawing/2014/main" id="{02223A6F-78DD-1A19-B487-9D6FC5F4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11" r="908"/>
          <a:stretch>
            <a:fillRect/>
          </a:stretch>
        </p:blipFill>
        <p:spPr bwMode="auto">
          <a:xfrm>
            <a:off x="47624" y="2895601"/>
            <a:ext cx="2138677" cy="21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E5C6A-0C0E-3E49-33C3-6671DE22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-53067"/>
            <a:ext cx="911920" cy="10005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7A833-64E5-7D61-32C4-25CACD0A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934" y="538163"/>
            <a:ext cx="3406129" cy="344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9 0.00555 L -0.48255 0.2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55 0.20023 L -4.16667E-6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75E-7 1.66667E-6 L -0.5459 0.0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07 0.00937 L 0.00068 0.00521 " pathEditMode="relative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0093 L -0.33177 0.193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04 0.18866 L 0.06354 -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75E-6 -1.66667E-6 L -0.40088 0.007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49" y="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7 0.00764 L 0.00059 0.005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625E-6 -8.33333E-7 L -0.25586 0.0019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3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42 0.00162 L 0.00091 0.003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 animBg="1"/>
      <p:bldP spid="2" grpId="1" animBg="1"/>
      <p:bldP spid="15" grpId="0" animBg="1"/>
      <p:bldP spid="15" grpId="1" animBg="1"/>
      <p:bldP spid="23" grpId="0" animBg="1"/>
      <p:bldP spid="23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BE442C-8E8C-437D-8011-95A90960DEC3}"/>
</file>

<file path=customXml/itemProps2.xml><?xml version="1.0" encoding="utf-8"?>
<ds:datastoreItem xmlns:ds="http://schemas.openxmlformats.org/officeDocument/2006/customXml" ds:itemID="{9829F796-59C6-417A-8419-82526F417B8E}"/>
</file>

<file path=customXml/itemProps3.xml><?xml version="1.0" encoding="utf-8"?>
<ds:datastoreItem xmlns:ds="http://schemas.openxmlformats.org/officeDocument/2006/customXml" ds:itemID="{E3EA05A0-A1E3-4280-9F57-AA7B9389C65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2026-01-10T18:10:15Z</dcterms:created>
  <dcterms:modified xsi:type="dcterms:W3CDTF">2026-01-10T18:35:07Z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