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25"/>
  </p:normalViewPr>
  <p:slideViewPr>
    <p:cSldViewPr snapToGrid="0">
      <p:cViewPr varScale="1">
        <p:scale>
          <a:sx n="88" d="100"/>
          <a:sy n="88" d="100"/>
        </p:scale>
        <p:origin x="17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440B0-1BA4-21B9-C66E-EE104CB5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8ADCCD-2559-005F-ED62-85FE8C925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98FE5C-84AE-15C5-E21B-8DD07493A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59F-F91D-104F-953D-DBE67759A8D4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3B57E7-99FC-0E80-1EEF-ED3A63EE3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4FC777-C168-9E1B-66BE-FCF1C41D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4DD-1643-DE4B-A98B-E67FE6E647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218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7A417-4083-165D-2B57-0ECBE53AF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35DC6C-853D-B96C-46EC-A4227BF16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3B18FD-1E51-B01C-5FA8-E6566FA16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59F-F91D-104F-953D-DBE67759A8D4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3B4226-3B4D-395A-CC35-A12D8C91A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323896-4E25-BFC6-9F7A-EAD9CA75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4DD-1643-DE4B-A98B-E67FE6E647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454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171FEE-4354-0B62-4F86-41C9215BD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1149A0-86E6-908A-186A-577A0203F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137ED4-5DBD-F8D4-751A-B3D34EEE8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59F-F91D-104F-953D-DBE67759A8D4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88E671-1753-5E0F-54C5-C62F7D08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CAFF09-EDC3-8D36-C1D0-A004ADB6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4DD-1643-DE4B-A98B-E67FE6E647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904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4E855-6600-3DC1-8BCF-C675B2E63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41E010-CFD6-F372-63B1-FD84AE0FA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9DEEA-6F42-94B1-BDAA-FF71C28D4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59F-F91D-104F-953D-DBE67759A8D4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975E8-1211-093D-6C5A-7050D64A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861A3-DA31-8613-870B-E27C6183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4DD-1643-DE4B-A98B-E67FE6E647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734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0B68B-34F4-D961-17F1-2F5C5537D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48F80-0F05-A410-A06B-F6124E347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D8F354-D1EF-C083-0B19-7EE90D4E0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59F-F91D-104F-953D-DBE67759A8D4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D16077-B388-F199-5569-601CADF2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FF0F56-4F2C-130C-5419-975000D6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4DD-1643-DE4B-A98B-E67FE6E647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591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1E468-4578-EB37-E68D-26E83878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79F8FA-B337-C00E-D082-E6A598C82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878C36-4E36-881C-AB73-49D57E811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8D2C5F-D1A8-A9A1-BF4E-4432EADE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59F-F91D-104F-953D-DBE67759A8D4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E203F7-2887-8DE3-071B-FE695E528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DF8D9D-BCF0-5E28-0F54-4C10738DB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4DD-1643-DE4B-A98B-E67FE6E647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82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4FB52-5C2E-349C-DF79-6431A7B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7C2DA8-7A46-F6CA-4A15-E83AA218F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2554F7-B55E-6FCA-4089-471295560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7A4CF2-3B47-B736-C57B-90BE03A22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0F7567-BDCF-D3EF-3B51-45F3365E8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B688A4-CF45-7F9D-4012-C76CE3FA6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59F-F91D-104F-953D-DBE67759A8D4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5A3BEC-D7C6-D4A0-5146-CC81F4A0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25E5B1-51EB-F78E-75E3-98C5A88A0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4DD-1643-DE4B-A98B-E67FE6E647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5810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6BB10-E522-35FF-340B-02F02F54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0B4283-02B1-CDBF-90F1-360487EBA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59F-F91D-104F-953D-DBE67759A8D4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DA7C10-7DC2-7563-A28A-76EFE554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E2CA70-EC56-8FE2-0B16-BCC2B6D9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4DD-1643-DE4B-A98B-E67FE6E647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1001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EE190D-F631-0D40-FCEC-485BEF0A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59F-F91D-104F-953D-DBE67759A8D4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58C414-03A8-3287-7ADA-D48E1588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8B59DF-AA4B-9BBE-46F4-9AF623D6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4DD-1643-DE4B-A98B-E67FE6E647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711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4D341-8033-8E8E-F957-3A710D7E0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C38821-6AB9-F523-674B-CBBD3F543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3EA12F-57CF-6B0C-7EF7-86385EB3D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65FB54-21CC-44BE-893E-812DBEEF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59F-F91D-104F-953D-DBE67759A8D4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ECE9E6-BB22-063A-0FCE-C0CF8A4F1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8F2F1A-9913-8BC4-BA94-8ACD45ED6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4DD-1643-DE4B-A98B-E67FE6E647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907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F6121-DF9A-06DE-59D2-8A990437A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BBA542-5290-2093-B8C5-523D530E4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E90010-8DDE-6832-EE77-EAC7FDB0F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861126-DF8E-CE13-443C-65720C392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59F-F91D-104F-953D-DBE67759A8D4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FA9C4C-29FA-30B7-6060-F561171B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9EEB69-7899-8E11-A2F5-FD45D2527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4DD-1643-DE4B-A98B-E67FE6E647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4881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34E49-6E78-53EB-179F-C591B413B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E4C88D-501A-D8DD-0B6F-0350E7A2F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1D75B2-EDC2-4C33-8559-BD0DE0FAA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AFC59F-F91D-104F-953D-DBE67759A8D4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05FDEC-379D-00D8-35D2-CF84E596B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2F969-973C-374D-00B9-3A301881B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4C94DD-1643-DE4B-A98B-E67FE6E647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66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3057" cy="683347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868650" y="1429504"/>
            <a:ext cx="4454697" cy="515470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flipH="1">
            <a:off x="9299828" y="3196943"/>
            <a:ext cx="2852682" cy="28526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111932" y="1862192"/>
            <a:ext cx="644434" cy="431945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46996"/>
          <a:stretch/>
        </p:blipFill>
        <p:spPr>
          <a:xfrm>
            <a:off x="5756366" y="1862192"/>
            <a:ext cx="1690036" cy="2553054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0807EE33-3DE7-C54E-9DAB-4092C4BEFF1B}"/>
              </a:ext>
            </a:extLst>
          </p:cNvPr>
          <p:cNvSpPr/>
          <p:nvPr/>
        </p:nvSpPr>
        <p:spPr>
          <a:xfrm>
            <a:off x="726201" y="669534"/>
            <a:ext cx="2144984" cy="166900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B427C8-A149-3B53-F4D4-7303A5441629}"/>
              </a:ext>
            </a:extLst>
          </p:cNvPr>
          <p:cNvSpPr/>
          <p:nvPr/>
        </p:nvSpPr>
        <p:spPr>
          <a:xfrm>
            <a:off x="964894" y="476489"/>
            <a:ext cx="19062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52FC64-D1D8-2C87-8E22-94EC1E7A7E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2375" y="358118"/>
            <a:ext cx="5235185" cy="6405749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12" name="Рисунок 11" descr="Изображение выглядит как мультфильм, иллюстрация, графическая вставка, рисун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1E9F4E4-8CB8-43A4-8B27-AB8A7B9E6B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58" b="92608" l="9763" r="89819">
                        <a14:foregroundMark x1="36681" y1="89247" x2="42120" y2="92608"/>
                        <a14:foregroundMark x1="45607" y1="7258" x2="49651" y2="7392"/>
                        <a14:foregroundMark x1="50628" y1="7258" x2="43933" y2="11156"/>
                        <a14:foregroundMark x1="43933" y1="11156" x2="44630" y2="8199"/>
                        <a14:foregroundMark x1="41562" y1="8199" x2="41562" y2="8199"/>
                        <a14:foregroundMark x1="52859" y1="7392" x2="55370" y2="8871"/>
                        <a14:backgroundMark x1="40167" y1="8871" x2="43389" y2="88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5451" y="607056"/>
            <a:ext cx="2028859" cy="21082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 descr="Изображение выглядит как рука, палец, Язык жестов, перчатк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B9D7577-D554-6908-8586-89D5BCF9B3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274282">
            <a:off x="4387880" y="2791012"/>
            <a:ext cx="1524000" cy="1524000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8" name="Рисунок 17" descr="Изображение выглядит как беспозвоночный, ракообразное, лобстер, моллюски и ракообразны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A9A7ACF-A205-4C06-21ED-9D9D03B238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4654" y="4896202"/>
            <a:ext cx="1429504" cy="14295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 descr="Изображение выглядит как рыба, Биология океана, Плавник, Организ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6550EE8-A29E-90F3-688B-522A3D8A1B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9234" y="887784"/>
            <a:ext cx="1292062" cy="129206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цветок, растение, Нивяник обыкновенный, лепест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3DEA706-01F9-1B75-C3F2-78F37C6995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52177" y="2482191"/>
            <a:ext cx="1409119" cy="14295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A8A2F3FE-7D92-84E5-D2FA-4233AE005ECC}"/>
              </a:ext>
            </a:extLst>
          </p:cNvPr>
          <p:cNvSpPr/>
          <p:nvPr/>
        </p:nvSpPr>
        <p:spPr>
          <a:xfrm>
            <a:off x="759954" y="207544"/>
            <a:ext cx="5004204" cy="65371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AA1D3CA-D0CF-19F0-3A88-C4062550B178}"/>
              </a:ext>
            </a:extLst>
          </p:cNvPr>
          <p:cNvGrpSpPr/>
          <p:nvPr/>
        </p:nvGrpSpPr>
        <p:grpSpPr>
          <a:xfrm>
            <a:off x="4253386" y="467535"/>
            <a:ext cx="1119687" cy="1350057"/>
            <a:chOff x="10642024" y="-74197"/>
            <a:chExt cx="1351808" cy="1663188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6BB319E-3E3A-C2B4-0C65-04FAAD9CA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0642024" y="-74197"/>
              <a:ext cx="1351808" cy="1663188"/>
            </a:xfrm>
            <a:prstGeom prst="rect">
              <a:avLst/>
            </a:prstGeom>
          </p:spPr>
        </p:pic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43B40F73-450D-B7D5-1008-0E5845C50862}"/>
                </a:ext>
              </a:extLst>
            </p:cNvPr>
            <p:cNvSpPr/>
            <p:nvPr/>
          </p:nvSpPr>
          <p:spPr>
            <a:xfrm>
              <a:off x="10839483" y="355137"/>
              <a:ext cx="905668" cy="9706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Ю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D10F165-DEF1-D32B-3B53-D5046C05A6D4}"/>
              </a:ext>
            </a:extLst>
          </p:cNvPr>
          <p:cNvGrpSpPr/>
          <p:nvPr/>
        </p:nvGrpSpPr>
        <p:grpSpPr>
          <a:xfrm>
            <a:off x="4233060" y="1868872"/>
            <a:ext cx="1140013" cy="1390260"/>
            <a:chOff x="10898042" y="438136"/>
            <a:chExt cx="1140013" cy="1390260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DC1F926D-9EDD-47A4-6373-A7AB29F2B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0898042" y="438136"/>
              <a:ext cx="1140013" cy="1390260"/>
            </a:xfrm>
            <a:prstGeom prst="rect">
              <a:avLst/>
            </a:prstGeom>
          </p:spPr>
        </p:pic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4EA08F0A-E0B0-78EE-314B-6E152A2CE248}"/>
                </a:ext>
              </a:extLst>
            </p:cNvPr>
            <p:cNvSpPr/>
            <p:nvPr/>
          </p:nvSpPr>
          <p:spPr>
            <a:xfrm>
              <a:off x="11183434" y="78530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053ECC4-6D30-3FDB-DD2A-DC90B960B7B0}"/>
              </a:ext>
            </a:extLst>
          </p:cNvPr>
          <p:cNvGrpSpPr/>
          <p:nvPr/>
        </p:nvGrpSpPr>
        <p:grpSpPr>
          <a:xfrm>
            <a:off x="4256501" y="3434126"/>
            <a:ext cx="1105931" cy="1348697"/>
            <a:chOff x="10935238" y="391474"/>
            <a:chExt cx="1105931" cy="134869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4011B5C-4F90-EF0C-DF4A-A715BFBDC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0935238" y="391474"/>
              <a:ext cx="1105931" cy="1348697"/>
            </a:xfrm>
            <a:prstGeom prst="rect">
              <a:avLst/>
            </a:prstGeom>
          </p:spPr>
        </p:pic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C54850DA-3301-35BE-EFEE-154EFE168975}"/>
                </a:ext>
              </a:extLst>
            </p:cNvPr>
            <p:cNvSpPr/>
            <p:nvPr/>
          </p:nvSpPr>
          <p:spPr>
            <a:xfrm>
              <a:off x="11208362" y="786326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B58E392-7980-F768-C3BF-2E2FE9351EC1}"/>
              </a:ext>
            </a:extLst>
          </p:cNvPr>
          <p:cNvGrpSpPr/>
          <p:nvPr/>
        </p:nvGrpSpPr>
        <p:grpSpPr>
          <a:xfrm>
            <a:off x="4240852" y="4969512"/>
            <a:ext cx="1065695" cy="1299629"/>
            <a:chOff x="11425593" y="374818"/>
            <a:chExt cx="1065695" cy="129962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51579807-7858-17E2-0D6C-71BB65689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1425593" y="374818"/>
              <a:ext cx="1065695" cy="1299629"/>
            </a:xfrm>
            <a:prstGeom prst="rect">
              <a:avLst/>
            </a:prstGeom>
          </p:spPr>
        </p:pic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2E92FEE3-3097-2A76-4E7F-D6AD2967E688}"/>
                </a:ext>
              </a:extLst>
            </p:cNvPr>
            <p:cNvSpPr/>
            <p:nvPr/>
          </p:nvSpPr>
          <p:spPr>
            <a:xfrm>
              <a:off x="11656113" y="669222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F579E66-BE6A-A9CE-A69F-8608CF153BEF}"/>
              </a:ext>
            </a:extLst>
          </p:cNvPr>
          <p:cNvGrpSpPr/>
          <p:nvPr/>
        </p:nvGrpSpPr>
        <p:grpSpPr>
          <a:xfrm>
            <a:off x="2795231" y="3480373"/>
            <a:ext cx="1092020" cy="1331732"/>
            <a:chOff x="11119362" y="466815"/>
            <a:chExt cx="1092020" cy="1331732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DC07F26-8320-CBBB-4732-A155EB9AD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1119362" y="466815"/>
              <a:ext cx="1092020" cy="1331732"/>
            </a:xfrm>
            <a:prstGeom prst="rect">
              <a:avLst/>
            </a:prstGeom>
          </p:spPr>
        </p:pic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EA026E5D-5FF8-99AA-A460-6092D8FC53D8}"/>
                </a:ext>
              </a:extLst>
            </p:cNvPr>
            <p:cNvSpPr/>
            <p:nvPr/>
          </p:nvSpPr>
          <p:spPr>
            <a:xfrm>
              <a:off x="11344852" y="814367"/>
              <a:ext cx="6960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О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0F93C96-693F-868D-DBDE-8F8768AF6452}"/>
              </a:ext>
            </a:extLst>
          </p:cNvPr>
          <p:cNvGrpSpPr/>
          <p:nvPr/>
        </p:nvGrpSpPr>
        <p:grpSpPr>
          <a:xfrm>
            <a:off x="2718419" y="467536"/>
            <a:ext cx="1071606" cy="1331732"/>
            <a:chOff x="10697284" y="100909"/>
            <a:chExt cx="1256786" cy="154627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64782573-10CF-44BC-48B3-0230746D3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0697284" y="100909"/>
              <a:ext cx="1256786" cy="1546279"/>
            </a:xfrm>
            <a:prstGeom prst="rect">
              <a:avLst/>
            </a:prstGeom>
          </p:spPr>
        </p:pic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E58F7F9E-863D-6ED5-94F7-77DEAF4DCDA0}"/>
                </a:ext>
              </a:extLst>
            </p:cNvPr>
            <p:cNvSpPr/>
            <p:nvPr/>
          </p:nvSpPr>
          <p:spPr>
            <a:xfrm>
              <a:off x="11018127" y="562135"/>
              <a:ext cx="630059" cy="97067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B1B49508-BF33-03EC-C474-2CB8193D407F}"/>
              </a:ext>
            </a:extLst>
          </p:cNvPr>
          <p:cNvGrpSpPr/>
          <p:nvPr/>
        </p:nvGrpSpPr>
        <p:grpSpPr>
          <a:xfrm>
            <a:off x="2756831" y="1975623"/>
            <a:ext cx="1071606" cy="1306837"/>
            <a:chOff x="10938498" y="492563"/>
            <a:chExt cx="1071606" cy="1306837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BF414852-C4AC-A73F-CDBE-0DF0B99B5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0938498" y="492563"/>
              <a:ext cx="1071606" cy="1306837"/>
            </a:xfrm>
            <a:prstGeom prst="rect">
              <a:avLst/>
            </a:prstGeom>
          </p:spPr>
        </p:pic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D2D002F7-17B9-157F-3F51-704672BA7951}"/>
                </a:ext>
              </a:extLst>
            </p:cNvPr>
            <p:cNvSpPr/>
            <p:nvPr/>
          </p:nvSpPr>
          <p:spPr>
            <a:xfrm>
              <a:off x="11146221" y="793668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D9F5F38-59F7-7B7C-432D-6D4CFE8C7639}"/>
              </a:ext>
            </a:extLst>
          </p:cNvPr>
          <p:cNvGrpSpPr/>
          <p:nvPr/>
        </p:nvGrpSpPr>
        <p:grpSpPr>
          <a:xfrm>
            <a:off x="2752389" y="4894507"/>
            <a:ext cx="1132868" cy="1381547"/>
            <a:chOff x="11153141" y="288218"/>
            <a:chExt cx="1132868" cy="1381547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893E9F59-06AF-A6D0-E328-57DEE3A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1153141" y="288218"/>
              <a:ext cx="1132868" cy="1381547"/>
            </a:xfrm>
            <a:prstGeom prst="rect">
              <a:avLst/>
            </a:prstGeom>
          </p:spPr>
        </p:pic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1FFF7E6F-A07D-D337-B5CC-6CDA0625BE9A}"/>
                </a:ext>
              </a:extLst>
            </p:cNvPr>
            <p:cNvSpPr/>
            <p:nvPr/>
          </p:nvSpPr>
          <p:spPr>
            <a:xfrm>
              <a:off x="11415007" y="656166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8C5C5F6F-2EF5-39F9-8510-21E3C6D94298}"/>
              </a:ext>
            </a:extLst>
          </p:cNvPr>
          <p:cNvGrpSpPr/>
          <p:nvPr/>
        </p:nvGrpSpPr>
        <p:grpSpPr>
          <a:xfrm>
            <a:off x="1132340" y="459588"/>
            <a:ext cx="1050322" cy="1280881"/>
            <a:chOff x="11021196" y="468294"/>
            <a:chExt cx="1094453" cy="1346553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9187D474-529B-B92E-45C9-1A9628439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1021196" y="468294"/>
              <a:ext cx="1094453" cy="1346553"/>
            </a:xfrm>
            <a:prstGeom prst="rect">
              <a:avLst/>
            </a:prstGeom>
          </p:spPr>
        </p:pic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A9C24CE2-AC0A-FAF2-B2A4-03746E61A92B}"/>
                </a:ext>
              </a:extLst>
            </p:cNvPr>
            <p:cNvSpPr/>
            <p:nvPr/>
          </p:nvSpPr>
          <p:spPr>
            <a:xfrm>
              <a:off x="11177313" y="703649"/>
              <a:ext cx="650103" cy="9706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Я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B7292540-37F4-6626-1F94-3912D898E647}"/>
              </a:ext>
            </a:extLst>
          </p:cNvPr>
          <p:cNvGrpSpPr/>
          <p:nvPr/>
        </p:nvGrpSpPr>
        <p:grpSpPr>
          <a:xfrm>
            <a:off x="1197896" y="1881065"/>
            <a:ext cx="1050321" cy="1280880"/>
            <a:chOff x="10987734" y="547516"/>
            <a:chExt cx="1050321" cy="128088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A3CEB64-C76F-8CB0-B2B6-F3E3BC728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0987734" y="547516"/>
              <a:ext cx="1050321" cy="1280880"/>
            </a:xfrm>
            <a:prstGeom prst="rect">
              <a:avLst/>
            </a:prstGeom>
          </p:spPr>
        </p:pic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74B5D9A9-617F-EF19-B375-747B8492A5C3}"/>
                </a:ext>
              </a:extLst>
            </p:cNvPr>
            <p:cNvSpPr/>
            <p:nvPr/>
          </p:nvSpPr>
          <p:spPr>
            <a:xfrm>
              <a:off x="11196220" y="871271"/>
              <a:ext cx="6126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Б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75D1B93-D103-549B-52E3-69EE24DE17D4}"/>
              </a:ext>
            </a:extLst>
          </p:cNvPr>
          <p:cNvGrpSpPr/>
          <p:nvPr/>
        </p:nvGrpSpPr>
        <p:grpSpPr>
          <a:xfrm>
            <a:off x="1164218" y="3385614"/>
            <a:ext cx="1092020" cy="1331732"/>
            <a:chOff x="10946036" y="496664"/>
            <a:chExt cx="1092020" cy="1331732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8E6135BA-6542-BA95-0F00-C1C3BF7A0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0946036" y="496664"/>
              <a:ext cx="1092020" cy="1331732"/>
            </a:xfrm>
            <a:prstGeom prst="rect">
              <a:avLst/>
            </a:prstGeom>
          </p:spPr>
        </p:pic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4D618F52-72FD-49F4-6CA2-E64A84D80FAB}"/>
                </a:ext>
              </a:extLst>
            </p:cNvPr>
            <p:cNvSpPr/>
            <p:nvPr/>
          </p:nvSpPr>
          <p:spPr>
            <a:xfrm>
              <a:off x="11187218" y="813607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В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1785266B-6A44-DA31-83AD-73CBE15A244C}"/>
              </a:ext>
            </a:extLst>
          </p:cNvPr>
          <p:cNvGrpSpPr/>
          <p:nvPr/>
        </p:nvGrpSpPr>
        <p:grpSpPr>
          <a:xfrm>
            <a:off x="1208138" y="4894507"/>
            <a:ext cx="1092020" cy="1331732"/>
            <a:chOff x="10946036" y="496664"/>
            <a:chExt cx="1092020" cy="1331732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D209856-4DDA-E779-E785-201A32357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0946036" y="496664"/>
              <a:ext cx="1092020" cy="1331732"/>
            </a:xfrm>
            <a:prstGeom prst="rect">
              <a:avLst/>
            </a:prstGeom>
          </p:spPr>
        </p:pic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7CD9C9FC-B253-7186-F0A5-71CFC914CA0D}"/>
                </a:ext>
              </a:extLst>
            </p:cNvPr>
            <p:cNvSpPr/>
            <p:nvPr/>
          </p:nvSpPr>
          <p:spPr>
            <a:xfrm>
              <a:off x="11165913" y="789946"/>
              <a:ext cx="6126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Ь</a:t>
              </a:r>
            </a:p>
          </p:txBody>
        </p:sp>
      </p:grpSp>
      <p:pic>
        <p:nvPicPr>
          <p:cNvPr id="61" name="Рисунок 60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38F896D-4254-C15F-6C54-A047DAB2BBB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9392" y="32642"/>
            <a:ext cx="859092" cy="869786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81624FE-0DB0-D5FF-99A1-C3800C4206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17326" y="842946"/>
            <a:ext cx="3814468" cy="385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34466 0.380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1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34466 0.1530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76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0.34466 -0.1129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5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0.48294 0.6314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315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0.48438 0.3828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191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48437 -0.10717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-53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1" grpId="1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B3C532A-6B7A-4A92-AA59-CCCA06138519}"/>
</file>

<file path=customXml/itemProps2.xml><?xml version="1.0" encoding="utf-8"?>
<ds:datastoreItem xmlns:ds="http://schemas.openxmlformats.org/officeDocument/2006/customXml" ds:itemID="{DE18F585-A6EB-482A-A256-916CB2C94DDD}"/>
</file>

<file path=customXml/itemProps3.xml><?xml version="1.0" encoding="utf-8"?>
<ds:datastoreItem xmlns:ds="http://schemas.openxmlformats.org/officeDocument/2006/customXml" ds:itemID="{24A6C3B8-39E7-4210-9332-A16884978440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</Words>
  <Application>Microsoft Macintosh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2</cp:revision>
  <dcterms:created xsi:type="dcterms:W3CDTF">2026-01-09T10:27:52Z</dcterms:created>
  <dcterms:modified xsi:type="dcterms:W3CDTF">2026-01-09T10:48:44Z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