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6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2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8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1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5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6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45222" y="536332"/>
            <a:ext cx="6480000" cy="5760000"/>
          </a:xfrm>
          <a:prstGeom prst="roundRect">
            <a:avLst>
              <a:gd name="adj" fmla="val 104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5141">
            <a:off x="2455385" y="880051"/>
            <a:ext cx="4259674" cy="5072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8" y="1441938"/>
            <a:ext cx="1573824" cy="1573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8" y="1327637"/>
            <a:ext cx="1178169" cy="11781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232">
            <a:off x="5106773" y="3436731"/>
            <a:ext cx="1318845" cy="13188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391" y="4926553"/>
            <a:ext cx="1357711" cy="6788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81" y="3012670"/>
            <a:ext cx="1318846" cy="13188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345222" y="536332"/>
            <a:ext cx="6480000" cy="5760000"/>
          </a:xfrm>
          <a:prstGeom prst="roundRect">
            <a:avLst>
              <a:gd name="adj" fmla="val 104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38379" y1="33594" x2="32813" y2="37109"/>
                        <a14:backgroundMark x1="54883" y1="31836" x2="56641" y2="32129"/>
                        <a14:backgroundMark x1="68066" y1="62207" x2="67773" y2="60742"/>
                        <a14:backgroundMark x1="47168" y1="54590" x2="47168" y2="54590"/>
                        <a14:backgroundMark x1="46484" y1="48535" x2="46484" y2="48535"/>
                        <a14:backgroundMark x1="53125" y1="48242" x2="52734" y2="47363"/>
                        <a14:backgroundMark x1="53418" y1="55176" x2="53320" y2="54395"/>
                        <a14:backgroundMark x1="67383" y1="59961" x2="66504" y2="61719"/>
                        <a14:backgroundMark x1="69043" y1="53906" x2="69238" y2="55078"/>
                        <a14:backgroundMark x1="33105" y1="61621" x2="34473" y2="6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27146" r="28485" b="26954"/>
          <a:stretch/>
        </p:blipFill>
        <p:spPr>
          <a:xfrm>
            <a:off x="3849186" y="4569722"/>
            <a:ext cx="1262270" cy="1321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6875" y1="47852" x2="46484" y2="47656"/>
                        <a14:backgroundMark x1="52539" y1="48242" x2="53320" y2="48145"/>
                        <a14:backgroundMark x1="53906" y1="54785" x2="53027" y2="54395"/>
                        <a14:backgroundMark x1="47168" y1="55078" x2="46582" y2="54785"/>
                        <a14:backgroundMark x1="47461" y1="54883" x2="46875" y2="53906"/>
                        <a14:backgroundMark x1="54199" y1="54102" x2="53418" y2="53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1" t="26644" r="27620" b="25731"/>
          <a:stretch/>
        </p:blipFill>
        <p:spPr>
          <a:xfrm>
            <a:off x="2763079" y="3848496"/>
            <a:ext cx="1302026" cy="1371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5605" y1="48535" x2="47168" y2="48535"/>
                        <a14:backgroundMark x1="53320" y1="47656" x2="52441" y2="47656"/>
                        <a14:backgroundMark x1="52832" y1="55078" x2="52539" y2="54590"/>
                        <a14:backgroundMark x1="54199" y1="54102" x2="53320" y2="53809"/>
                        <a14:backgroundMark x1="47168" y1="55664" x2="46484" y2="54590"/>
                        <a14:backgroundMark x1="66016" y1="64355" x2="68750" y2="60742"/>
                        <a14:backgroundMark x1="46289" y1="54199" x2="46289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23" t="27643" r="28158" b="26457"/>
          <a:stretch/>
        </p:blipFill>
        <p:spPr>
          <a:xfrm>
            <a:off x="2525009" y="2627358"/>
            <a:ext cx="1282149" cy="1321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5703" y1="48438" x2="46875" y2="48438"/>
                        <a14:backgroundMark x1="46484" y1="47266" x2="46191" y2="46484"/>
                        <a14:backgroundMark x1="54004" y1="48535" x2="52539" y2="47363"/>
                        <a14:backgroundMark x1="53027" y1="55078" x2="54297" y2="54395"/>
                        <a14:backgroundMark x1="47168" y1="55078" x2="46582" y2="54395"/>
                        <a14:backgroundMark x1="63965" y1="36133" x2="68359" y2="42285"/>
                        <a14:backgroundMark x1="60059" y1="68164" x2="60059" y2="68164"/>
                        <a14:backgroundMark x1="60352" y1="33789" x2="60352" y2="33789"/>
                        <a14:backgroundMark x1="56055" y1="31641" x2="56055" y2="31641"/>
                        <a14:backgroundMark x1="69043" y1="55957" x2="69043" y2="55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6388" r="28628" b="27022"/>
          <a:stretch/>
        </p:blipFill>
        <p:spPr>
          <a:xfrm>
            <a:off x="4965074" y="3965693"/>
            <a:ext cx="1282149" cy="13417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33301" y1="37109" x2="36621" y2="33496"/>
                        <a14:backgroundMark x1="31934" y1="60254" x2="34570" y2="64746"/>
                        <a14:backgroundMark x1="46582" y1="48145" x2="45703" y2="47363"/>
                        <a14:backgroundMark x1="52246" y1="47852" x2="53125" y2="47852"/>
                        <a14:backgroundMark x1="54297" y1="55176" x2="52734" y2="54395"/>
                        <a14:backgroundMark x1="48047" y1="55664" x2="46289" y2="54883"/>
                        <a14:backgroundMark x1="55566" y1="31738" x2="55762" y2="31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27264" r="28332" b="27528"/>
          <a:stretch/>
        </p:blipFill>
        <p:spPr>
          <a:xfrm>
            <a:off x="5332384" y="2788887"/>
            <a:ext cx="1292087" cy="13020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7637" y1="47266" x2="33984" y2="39453"/>
                        <a14:backgroundMark x1="43750" y1="70117" x2="43750" y2="70117"/>
                        <a14:backgroundMark x1="46289" y1="49121" x2="46484" y2="46973"/>
                        <a14:backgroundMark x1="51855" y1="48242" x2="53711" y2="47949"/>
                        <a14:backgroundMark x1="54199" y1="53906" x2="53125" y2="54492"/>
                        <a14:backgroundMark x1="45898" y1="54883" x2="47168" y2="53809"/>
                        <a14:backgroundMark x1="49512" y1="30566" x2="49512" y2="30566"/>
                        <a14:backgroundMark x1="57031" y1="31348" x2="55566" y2="30762"/>
                        <a14:backgroundMark x1="31445" y1="57813" x2="3144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25883" r="27297" b="27182"/>
          <a:stretch/>
        </p:blipFill>
        <p:spPr>
          <a:xfrm>
            <a:off x="2895212" y="1350232"/>
            <a:ext cx="1311965" cy="13517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45996" y1="47949" x2="47168" y2="47949"/>
                        <a14:backgroundMark x1="53418" y1="49121" x2="52832" y2="47949"/>
                        <a14:backgroundMark x1="53613" y1="55957" x2="53027" y2="54883"/>
                        <a14:backgroundMark x1="47656" y1="55469" x2="46289" y2="54785"/>
                        <a14:backgroundMark x1="33008" y1="67578" x2="31934" y2="62891"/>
                        <a14:backgroundMark x1="28320" y1="50586" x2="30273" y2="58691"/>
                        <a14:backgroundMark x1="62988" y1="66504" x2="62988" y2="66504"/>
                        <a14:backgroundMark x1="31152" y1="44043" x2="31152" y2="4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3" t="27609" r="27642" b="25802"/>
          <a:stretch/>
        </p:blipFill>
        <p:spPr>
          <a:xfrm>
            <a:off x="5021903" y="1553271"/>
            <a:ext cx="1331844" cy="13417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27344" y1="42871" x2="29980" y2="47559"/>
                        <a14:backgroundMark x1="66797" y1="41113" x2="66504" y2="41016"/>
                        <a14:backgroundMark x1="63965" y1="37402" x2="63867" y2="37402"/>
                        <a14:backgroundMark x1="59766" y1="34082" x2="59766" y2="34082"/>
                        <a14:backgroundMark x1="51855" y1="48242" x2="53711" y2="47949"/>
                        <a14:backgroundMark x1="47754" y1="48242" x2="46289" y2="48145"/>
                        <a14:backgroundMark x1="46777" y1="54492" x2="45996" y2="54785"/>
                        <a14:backgroundMark x1="52441" y1="54492" x2="53125" y2="54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6819" r="28309" b="27626"/>
          <a:stretch/>
        </p:blipFill>
        <p:spPr>
          <a:xfrm>
            <a:off x="4054727" y="846072"/>
            <a:ext cx="1262269" cy="1311965"/>
          </a:xfrm>
          <a:prstGeom prst="rect">
            <a:avLst/>
          </a:prstGeom>
        </p:spPr>
      </p:pic>
      <p:sp>
        <p:nvSpPr>
          <p:cNvPr id="84" name="Скругленный прямоугольник 83"/>
          <p:cNvSpPr/>
          <p:nvPr/>
        </p:nvSpPr>
        <p:spPr>
          <a:xfrm>
            <a:off x="1345222" y="536332"/>
            <a:ext cx="6480000" cy="5760000"/>
          </a:xfrm>
          <a:prstGeom prst="roundRect">
            <a:avLst>
              <a:gd name="adj" fmla="val 104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6414283" y="3566196"/>
            <a:ext cx="1080000" cy="1144424"/>
            <a:chOff x="6107553" y="3552626"/>
            <a:chExt cx="1080000" cy="114442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86227" y="3589054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93677" y="4832306"/>
            <a:ext cx="1080000" cy="1118482"/>
            <a:chOff x="6086947" y="4818736"/>
            <a:chExt cx="1080000" cy="111848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60039" y="4864117"/>
            <a:ext cx="1080000" cy="1136570"/>
            <a:chOff x="1353309" y="4850547"/>
            <a:chExt cx="1080000" cy="113657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471558" y="487912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221760" y="4845233"/>
            <a:ext cx="1080000" cy="1122440"/>
            <a:chOff x="4915030" y="4831663"/>
            <a:chExt cx="1080000" cy="112244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42270" y="4846107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49189" y="4864117"/>
            <a:ext cx="1080000" cy="1119246"/>
            <a:chOff x="2542459" y="4850547"/>
            <a:chExt cx="1080000" cy="111924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0800000">
              <a:off x="2669917" y="4861797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045222" y="4839511"/>
            <a:ext cx="1080000" cy="1152523"/>
            <a:chOff x="3738492" y="4825941"/>
            <a:chExt cx="1080000" cy="115252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83875" y="4870468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699168" y="1038296"/>
            <a:ext cx="1080000" cy="1120861"/>
            <a:chOff x="1366061" y="1024726"/>
            <a:chExt cx="1080000" cy="1120861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470493" y="103759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4775" y="1043451"/>
            <a:ext cx="1080000" cy="1115706"/>
            <a:chOff x="2551668" y="1029881"/>
            <a:chExt cx="1080000" cy="111570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918149">
              <a:off x="2716105" y="1037591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75566" y="2282911"/>
            <a:ext cx="1080000" cy="1111018"/>
            <a:chOff x="2542459" y="2269341"/>
            <a:chExt cx="1080000" cy="1111018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660809" y="226934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058070" y="2299931"/>
            <a:ext cx="1080000" cy="1107996"/>
            <a:chOff x="3724963" y="2286361"/>
            <a:chExt cx="1080000" cy="110799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841396" y="228636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248137" y="2295304"/>
            <a:ext cx="1080000" cy="1122883"/>
            <a:chOff x="4915030" y="2281734"/>
            <a:chExt cx="1080000" cy="1122883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108181" y="22966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59937" y="3581056"/>
            <a:ext cx="1080000" cy="1107996"/>
            <a:chOff x="4926830" y="3567486"/>
            <a:chExt cx="1080000" cy="110799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028721" y="3567486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064177" y="1043807"/>
            <a:ext cx="1133943" cy="1080000"/>
            <a:chOff x="3731070" y="1030237"/>
            <a:chExt cx="1133943" cy="108000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5400000">
              <a:off x="3955789" y="1043427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072356" y="3568870"/>
            <a:ext cx="1080000" cy="1107996"/>
            <a:chOff x="3739249" y="3555300"/>
            <a:chExt cx="1080000" cy="110799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885564" y="3555300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243579" y="1051838"/>
            <a:ext cx="1126066" cy="1080000"/>
            <a:chOff x="4910472" y="1038268"/>
            <a:chExt cx="1126066" cy="108000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7933886"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884775" y="3570409"/>
            <a:ext cx="1080000" cy="1107996"/>
            <a:chOff x="2551668" y="3556839"/>
            <a:chExt cx="1080000" cy="1107996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11411554"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699168" y="2308336"/>
            <a:ext cx="1080000" cy="1107996"/>
            <a:chOff x="1366061" y="2294766"/>
            <a:chExt cx="1080000" cy="1107996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480331" y="2294766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97269" y="2280928"/>
            <a:ext cx="1124452" cy="1080000"/>
            <a:chOff x="6064162" y="2267358"/>
            <a:chExt cx="1124452" cy="1080000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16200000"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675916" y="3589023"/>
            <a:ext cx="1107996" cy="1080000"/>
            <a:chOff x="1342809" y="3575453"/>
            <a:chExt cx="1107996" cy="108000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5400000">
              <a:off x="1499102" y="3538628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422981" y="1031282"/>
            <a:ext cx="1080000" cy="1107996"/>
            <a:chOff x="6089874" y="1017712"/>
            <a:chExt cx="1080000" cy="1107996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8661269">
              <a:off x="6265925" y="1017712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4" y="5607594"/>
            <a:ext cx="890084" cy="80803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9742" r="10064" b="10258"/>
          <a:stretch/>
        </p:blipFill>
        <p:spPr>
          <a:xfrm>
            <a:off x="1838739" y="655983"/>
            <a:ext cx="5496339" cy="54864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91" y="3241571"/>
            <a:ext cx="2981902" cy="29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9" grpId="0" animBg="1"/>
      <p:bldP spid="8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4CF07C1-5769-4F76-8D34-3D70ADA5903E}"/>
</file>

<file path=customXml/itemProps2.xml><?xml version="1.0" encoding="utf-8"?>
<ds:datastoreItem xmlns:ds="http://schemas.openxmlformats.org/officeDocument/2006/customXml" ds:itemID="{B102F175-FAB6-4C7D-B310-E86AA0D8D0D3}"/>
</file>

<file path=customXml/itemProps3.xml><?xml version="1.0" encoding="utf-8"?>
<ds:datastoreItem xmlns:ds="http://schemas.openxmlformats.org/officeDocument/2006/customXml" ds:itemID="{3FEFAFE5-16BE-4E0E-8C22-DA13935B25A8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2026-01-10T17:09:37Z</dcterms:created>
  <dcterms:modified xsi:type="dcterms:W3CDTF">2026-01-10T17:42:35Z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