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6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54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8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4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9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2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6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C215-45B9-4BC4-AC79-2DE8CB7F9499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689B-82A0-4580-A18B-6E5389E80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081454" y="554743"/>
            <a:ext cx="6409592" cy="5939691"/>
          </a:xfrm>
          <a:prstGeom prst="roundRect">
            <a:avLst>
              <a:gd name="adj" fmla="val 120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54" y="913273"/>
            <a:ext cx="5769791" cy="52226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218">
            <a:off x="2067594" y="4860781"/>
            <a:ext cx="922269" cy="950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88" y="4054408"/>
            <a:ext cx="707671" cy="738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5" y="4619605"/>
            <a:ext cx="1433324" cy="1433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131" y="2832277"/>
            <a:ext cx="1222131" cy="1222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23" y="1122756"/>
            <a:ext cx="1371600" cy="1371600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1068304" y="554741"/>
            <a:ext cx="6409592" cy="5939691"/>
          </a:xfrm>
          <a:prstGeom prst="roundRect">
            <a:avLst>
              <a:gd name="adj" fmla="val 120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3666" r="3851" b="3936"/>
          <a:stretch/>
        </p:blipFill>
        <p:spPr>
          <a:xfrm rot="20278893">
            <a:off x="1057880" y="1482013"/>
            <a:ext cx="4112297" cy="41990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8482">
            <a:off x="2998967" y="1276511"/>
            <a:ext cx="4610064" cy="46100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77983">
            <a:off x="2083323" y="1957751"/>
            <a:ext cx="4032000" cy="4032000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1081454" y="554740"/>
            <a:ext cx="6409592" cy="5939691"/>
          </a:xfrm>
          <a:prstGeom prst="roundRect">
            <a:avLst>
              <a:gd name="adj" fmla="val 1207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>
            <a:off x="1366061" y="1024726"/>
            <a:ext cx="1080000" cy="1120861"/>
            <a:chOff x="1366061" y="1024726"/>
            <a:chExt cx="1080000" cy="1120861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494538" y="103759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551668" y="1029881"/>
            <a:ext cx="1080000" cy="1115706"/>
            <a:chOff x="2551668" y="1029881"/>
            <a:chExt cx="1080000" cy="1115706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716105" y="103759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2542459" y="2269341"/>
            <a:ext cx="1080000" cy="1111018"/>
            <a:chOff x="2542459" y="2269341"/>
            <a:chExt cx="1080000" cy="111101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2684854" y="226934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3724963" y="2286361"/>
            <a:ext cx="1080000" cy="1107996"/>
            <a:chOff x="3724963" y="2286361"/>
            <a:chExt cx="1080000" cy="110799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865441" y="228636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4915030" y="2281734"/>
            <a:ext cx="1080000" cy="1122883"/>
            <a:chOff x="4915030" y="2281734"/>
            <a:chExt cx="1080000" cy="1122883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065702" y="2296621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4926830" y="3567486"/>
            <a:ext cx="1080000" cy="1107996"/>
            <a:chOff x="4926830" y="3567486"/>
            <a:chExt cx="1080000" cy="1107996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052766" y="3567486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107553" y="3552626"/>
            <a:ext cx="1080000" cy="1144424"/>
            <a:chOff x="6107553" y="3552626"/>
            <a:chExt cx="1080000" cy="1144424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243747" y="3589054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6086947" y="4818736"/>
            <a:ext cx="1080000" cy="1118482"/>
            <a:chOff x="6086947" y="4818736"/>
            <a:chExt cx="1080000" cy="1118482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251846" y="4829222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3731070" y="1030237"/>
            <a:ext cx="1133943" cy="1080000"/>
            <a:chOff x="3731070" y="1030237"/>
            <a:chExt cx="1133943" cy="108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rot="5400000">
              <a:off x="3913309" y="104342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3671129" y="3564861"/>
            <a:ext cx="1148120" cy="1080000"/>
            <a:chOff x="3671129" y="3564861"/>
            <a:chExt cx="1148120" cy="1080000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16200000">
              <a:off x="3827421" y="3558534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4910472" y="1038268"/>
            <a:ext cx="1080000" cy="1121493"/>
            <a:chOff x="4910472" y="1038268"/>
            <a:chExt cx="1080000" cy="1121493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rot="10800000">
              <a:off x="5084835" y="1051765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2551668" y="3556839"/>
            <a:ext cx="1080000" cy="1107996"/>
            <a:chOff x="2551668" y="3556839"/>
            <a:chExt cx="1080000" cy="1107996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11411554">
              <a:off x="2684753" y="355683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1329362" y="2300359"/>
            <a:ext cx="1116699" cy="1080000"/>
            <a:chOff x="1329362" y="2300359"/>
            <a:chExt cx="1116699" cy="1080000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13904854">
              <a:off x="1485654" y="2334824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6064163" y="2267358"/>
            <a:ext cx="1124451" cy="1080000"/>
            <a:chOff x="6064163" y="2267358"/>
            <a:chExt cx="1124451" cy="1080000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 rot="16200000">
              <a:off x="6220455" y="225335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1327962" y="4850547"/>
            <a:ext cx="1107996" cy="1080000"/>
            <a:chOff x="1327962" y="4850547"/>
            <a:chExt cx="1107996" cy="108000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16200000">
              <a:off x="1484254" y="4808702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15030" y="4831663"/>
            <a:ext cx="1080000" cy="1113523"/>
            <a:chOff x="4915030" y="4831663"/>
            <a:chExt cx="1080000" cy="1113523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 rot="11411554">
              <a:off x="5067909" y="4837190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342810" y="3575453"/>
            <a:ext cx="1107996" cy="1080000"/>
            <a:chOff x="1342810" y="3575453"/>
            <a:chExt cx="1107996" cy="108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 rot="5400000">
              <a:off x="1499102" y="3538628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6089874" y="1017712"/>
            <a:ext cx="1080000" cy="1107996"/>
            <a:chOff x="6089874" y="1017712"/>
            <a:chExt cx="1080000" cy="11079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 rot="8661269">
              <a:off x="6223445" y="1017712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2542459" y="4850547"/>
            <a:ext cx="1080000" cy="1119246"/>
            <a:chOff x="2542459" y="4850547"/>
            <a:chExt cx="1080000" cy="1119246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 rot="10800000">
              <a:off x="2693962" y="4861797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3738492" y="4825941"/>
            <a:ext cx="1080000" cy="1153774"/>
            <a:chOff x="3738492" y="4825941"/>
            <a:chExt cx="1080000" cy="1153774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 rot="8661269">
              <a:off x="3859490" y="4871719"/>
              <a:ext cx="79541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9" name="Рисунок 10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0" y="5882005"/>
            <a:ext cx="827082" cy="833595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3856" r="24175" b="9745"/>
          <a:stretch/>
        </p:blipFill>
        <p:spPr>
          <a:xfrm>
            <a:off x="2395818" y="521579"/>
            <a:ext cx="3657600" cy="5925312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29" y="3251140"/>
            <a:ext cx="3047662" cy="30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76CEE8-4721-4DBE-BF0A-7722B965B236}"/>
</file>

<file path=customXml/itemProps2.xml><?xml version="1.0" encoding="utf-8"?>
<ds:datastoreItem xmlns:ds="http://schemas.openxmlformats.org/officeDocument/2006/customXml" ds:itemID="{1AE8B8F2-0A51-44B6-8DCB-43922082BBE0}"/>
</file>

<file path=customXml/itemProps3.xml><?xml version="1.0" encoding="utf-8"?>
<ds:datastoreItem xmlns:ds="http://schemas.openxmlformats.org/officeDocument/2006/customXml" ds:itemID="{7AB43FE7-C424-488E-9963-4D41FFD8E39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2026-01-10T16:14:30Z</dcterms:created>
  <dcterms:modified xsi:type="dcterms:W3CDTF">2026-01-10T16:14:55Z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