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05CF6-149B-4C35-953B-881B2A2F4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B154151-629D-4F88-8FA7-CDCC467B5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F49DA1-D0B1-402F-8B74-B4F2A703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3F40A1-CAB1-4BB0-8DF4-8E26301C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3996F2-421F-44D7-9C5B-17CCD24F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784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A09A9-E0CE-4054-A112-E698CA43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88A520E-CBDF-47DA-801B-B9F50F512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942642-962C-443B-AA60-D122E835C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C40E9B-FDEB-4D10-B2C1-0CC83882C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99ECF9-F0A2-4223-A195-EFB05E2E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084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F1062E7-61EC-4550-AFB8-90F51671D7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978712E-47A7-45B6-B836-B84C258EB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B593B4-1097-4E65-B616-2DD25BD2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19B924-43C6-4DDD-9E84-60A88187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6022BF-5620-48D0-950D-5755D054D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686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9F0BE-2578-4FA7-9D63-E86B152E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E821501-E204-4817-AF36-6BE9FAB7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4A3C1B-C17D-4675-A995-6D253A7C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9DAB4C-7FFC-4FBE-974A-A95A9997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450FC6-49C6-4DDF-9CAC-9AEBDF0F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515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2230A-6BD6-4D1F-A7E2-E52DDA3A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9EFB84-E432-4F9C-8E57-859AE3EE1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6E93EA4-BECF-4694-9220-261987A06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BF5402-04D7-4029-B8BE-8942C98B6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2A5877-BE5A-4B97-B571-78C76BB3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001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C535A-2A91-46AF-9BE9-A0B72123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EA122C-C921-48BB-81E6-4F67BBFF4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A6C691-CAC8-443F-B8BB-B860BFDA3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69D4F1-D174-4484-8B0A-F91A192AA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F45064-C68D-4C39-9321-6514860F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AF7F16C-4459-435A-BCA0-E2FAE677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427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9BBBF-DFB1-4264-9AB0-106BF199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495C7DD-6EF9-42F1-9123-03DEECBD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CDA0320-AC37-4713-A587-99449C927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B54B1A6-CBC1-4A64-9097-006C85306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FA8F0E2-2B71-4B26-ADF6-97055E4C7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EEBBED3-C550-4144-AE3D-35FD5383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1350F03-0667-47D0-8DEA-EBF4EF0C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845646A-4DAB-46E2-A176-C3356B209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735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5196B-70C3-47ED-A67C-2A07EA01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6E40EFA-8CBB-4C72-A915-79B604927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26FA36C-19C5-44E8-8D85-5CBF4341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279CB4E-11D4-4EB4-B12C-818228693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5729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FC5DB5A-3E74-44CC-B5BC-70DBD552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BC5CF8A-0099-4684-834E-3EB3A6785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66D3612-9496-4472-A37E-648E2664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786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7BBB1-B5A3-4657-AF4C-7CA5FAF3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684ED7-1D63-4980-BEE1-CB43CEF39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82FB276-BA15-4D17-907F-9BD42923F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B416EE-5D34-4B36-BFC3-2590168F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465071-BD54-4D22-B488-9FC043BB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79F76ED-50F8-48BA-B660-02CA4D09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19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D4A81-652E-4BE1-88E7-B6829D2B7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997F5B5-3EB9-411A-B1DE-34B44BA64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A7A68DD-7A2F-407B-9F47-7B548F860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44D3D7-03EF-470B-B983-F791DFF1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65D37B-17A6-4CB9-A82B-F97FB6B89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2EB7E4-25EB-4F74-A26E-A6B6A3EF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1896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24DBC1-B4FA-4011-A23A-09182CBA9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C91E4FC-A9FF-43E9-84C2-52F3FC869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F84DEA-29E9-471C-9876-71B96C64B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163A43-BF55-4EB4-A9A9-EF8A96E13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B23D0-02CF-4034-8F71-9A62A3BB6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29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8.wdp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openxmlformats.org/officeDocument/2006/relationships/image" Target="../media/image25.png"/><Relationship Id="rId50" Type="http://schemas.microsoft.com/office/2007/relationships/hdphoto" Target="../media/hdphoto23.wdp"/><Relationship Id="rId55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9" Type="http://schemas.microsoft.com/office/2007/relationships/hdphoto" Target="../media/hdphoto13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" Type="http://schemas.openxmlformats.org/officeDocument/2006/relationships/image" Target="../media/image3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microsoft.com/office/2007/relationships/hdphoto" Target="../media/hdphoto20.wdp"/><Relationship Id="rId48" Type="http://schemas.microsoft.com/office/2007/relationships/hdphoto" Target="../media/hdphoto22.wdp"/><Relationship Id="rId56" Type="http://schemas.openxmlformats.org/officeDocument/2006/relationships/image" Target="../media/image30.png"/><Relationship Id="rId8" Type="http://schemas.microsoft.com/office/2007/relationships/hdphoto" Target="../media/hdphoto3.wdp"/><Relationship Id="rId51" Type="http://schemas.openxmlformats.org/officeDocument/2006/relationships/image" Target="../media/image27.png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0.png"/><Relationship Id="rId46" Type="http://schemas.microsoft.com/office/2007/relationships/hdphoto" Target="../media/hdphoto21.wdp"/><Relationship Id="rId20" Type="http://schemas.openxmlformats.org/officeDocument/2006/relationships/image" Target="../media/image11.png"/><Relationship Id="rId41" Type="http://schemas.microsoft.com/office/2007/relationships/hdphoto" Target="../media/hdphoto19.wdp"/><Relationship Id="rId54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image" Target="../media/image26.png"/><Relationship Id="rId57" Type="http://schemas.openxmlformats.org/officeDocument/2006/relationships/image" Target="../media/image31.png"/><Relationship Id="rId10" Type="http://schemas.microsoft.com/office/2007/relationships/hdphoto" Target="../media/hdphoto4.wdp"/><Relationship Id="rId31" Type="http://schemas.microsoft.com/office/2007/relationships/hdphoto" Target="../media/hdphoto14.wdp"/><Relationship Id="rId44" Type="http://schemas.openxmlformats.org/officeDocument/2006/relationships/image" Target="../media/image23.png"/><Relationship Id="rId52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2E90A0-BEA0-4F30-81DD-C4CCCA686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2B00CE4-7A6D-46E6-B942-7C9BE1F02434}"/>
              </a:ext>
            </a:extLst>
          </p:cNvPr>
          <p:cNvSpPr/>
          <p:nvPr/>
        </p:nvSpPr>
        <p:spPr>
          <a:xfrm>
            <a:off x="1637607" y="257695"/>
            <a:ext cx="6483927" cy="4231179"/>
          </a:xfrm>
          <a:prstGeom prst="round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723C8EC6-3343-44A7-99DA-B9F1A7820D48}"/>
              </a:ext>
            </a:extLst>
          </p:cNvPr>
          <p:cNvSpPr/>
          <p:nvPr/>
        </p:nvSpPr>
        <p:spPr>
          <a:xfrm>
            <a:off x="515389" y="4846320"/>
            <a:ext cx="2784764" cy="17706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43D4E70C-0F19-450B-B885-18C349D44C14}"/>
              </a:ext>
            </a:extLst>
          </p:cNvPr>
          <p:cNvSpPr/>
          <p:nvPr/>
        </p:nvSpPr>
        <p:spPr>
          <a:xfrm>
            <a:off x="3568930" y="4846320"/>
            <a:ext cx="2784764" cy="17706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48254EEA-71BB-4DC3-B5DE-5F9BEF24E0C3}"/>
              </a:ext>
            </a:extLst>
          </p:cNvPr>
          <p:cNvSpPr/>
          <p:nvPr/>
        </p:nvSpPr>
        <p:spPr>
          <a:xfrm>
            <a:off x="6622471" y="4829694"/>
            <a:ext cx="2784764" cy="17706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A0C844-87F1-4375-B72E-EE9CE82B0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84" b="17092"/>
          <a:stretch/>
        </p:blipFill>
        <p:spPr>
          <a:xfrm>
            <a:off x="2499358" y="266925"/>
            <a:ext cx="4760423" cy="31620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33E767-7D2B-4EB6-BAB6-A91BA4EE09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941" l="8984" r="89941">
                        <a14:foregroundMark x1="8984" y1="49414" x2="8984" y2="49414"/>
                        <a14:foregroundMark x1="67285" y1="34082" x2="76270" y2="34473"/>
                        <a14:foregroundMark x1="76270" y1="34473" x2="84473" y2="39355"/>
                        <a14:foregroundMark x1="84473" y1="39355" x2="84961" y2="40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7" t="25092" r="5798" b="29454"/>
          <a:stretch/>
        </p:blipFill>
        <p:spPr>
          <a:xfrm>
            <a:off x="691408" y="5133110"/>
            <a:ext cx="2432725" cy="12635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4B8FB3-9F2F-463E-B395-DD5D5AE797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9030" r="18889" b="14909"/>
          <a:stretch/>
        </p:blipFill>
        <p:spPr>
          <a:xfrm>
            <a:off x="3352798" y="361450"/>
            <a:ext cx="3053541" cy="31880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116A44-35BD-43FC-9B1C-80094C34B1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2949" y1="44141" x2="20508" y2="44922"/>
                        <a14:foregroundMark x1="62891" y1="38672" x2="81152" y2="56836"/>
                        <a14:foregroundMark x1="66602" y1="44336" x2="64648" y2="44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31757" r="10646" b="32545"/>
          <a:stretch/>
        </p:blipFill>
        <p:spPr>
          <a:xfrm>
            <a:off x="3760124" y="5236524"/>
            <a:ext cx="2335876" cy="105670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52109A-F1C5-4B49-BFCA-1171E13429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4" t="24772" r="10500" b="22893"/>
          <a:stretch/>
        </p:blipFill>
        <p:spPr>
          <a:xfrm>
            <a:off x="6866313" y="4995948"/>
            <a:ext cx="2406533" cy="1595127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1AF65CB8-E5A6-425A-BC19-03B109E45A65}"/>
              </a:ext>
            </a:extLst>
          </p:cNvPr>
          <p:cNvSpPr/>
          <p:nvPr/>
        </p:nvSpPr>
        <p:spPr>
          <a:xfrm>
            <a:off x="3274869" y="3448620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5EA5CE7C-EAA7-48D8-9F07-C4D3C5DDCE42}"/>
              </a:ext>
            </a:extLst>
          </p:cNvPr>
          <p:cNvSpPr/>
          <p:nvPr/>
        </p:nvSpPr>
        <p:spPr>
          <a:xfrm>
            <a:off x="5086693" y="3448620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C31571A-94CF-44A2-B0AF-E8A787DF301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18485" r="20465" b="18030"/>
          <a:stretch/>
        </p:blipFill>
        <p:spPr>
          <a:xfrm>
            <a:off x="3067744" y="399577"/>
            <a:ext cx="3053541" cy="29201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A3CF80C-659A-45AC-8CC2-79319EAC9D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3" t="19091" r="15632" b="17575"/>
          <a:stretch/>
        </p:blipFill>
        <p:spPr>
          <a:xfrm>
            <a:off x="3124133" y="384065"/>
            <a:ext cx="3290518" cy="3002262"/>
          </a:xfrm>
          <a:prstGeom prst="rect">
            <a:avLst/>
          </a:prstGeom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2739A86E-3572-4574-9BFF-EF8738B2A537}"/>
              </a:ext>
            </a:extLst>
          </p:cNvPr>
          <p:cNvSpPr/>
          <p:nvPr/>
        </p:nvSpPr>
        <p:spPr>
          <a:xfrm>
            <a:off x="3274869" y="3446296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35B0B09D-7998-40D1-B14A-8BC65EE8FA2B}"/>
              </a:ext>
            </a:extLst>
          </p:cNvPr>
          <p:cNvSpPr/>
          <p:nvPr/>
        </p:nvSpPr>
        <p:spPr>
          <a:xfrm>
            <a:off x="5086693" y="3446296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06DCDEC-3D46-4368-B718-72377341B8A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42879" r="42455" b="39546"/>
          <a:stretch/>
        </p:blipFill>
        <p:spPr>
          <a:xfrm>
            <a:off x="4213122" y="4910743"/>
            <a:ext cx="1533394" cy="15858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FE485AA-2512-45F6-9938-ACDAD5FDD8D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1875" y1="40918" x2="30664" y2="53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9" t="29333" r="14647" b="35896"/>
          <a:stretch/>
        </p:blipFill>
        <p:spPr>
          <a:xfrm>
            <a:off x="6806692" y="5065174"/>
            <a:ext cx="2428587" cy="121652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E38B294-4A11-491C-859B-0AB68CBFDF8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7" t="32424" r="23920" b="30149"/>
          <a:stretch/>
        </p:blipFill>
        <p:spPr>
          <a:xfrm>
            <a:off x="852399" y="4914822"/>
            <a:ext cx="2110745" cy="160035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8FD9B80-3C2E-415B-B70A-B5BF426C90B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0" t="16212" r="22364" b="15909"/>
          <a:stretch/>
        </p:blipFill>
        <p:spPr>
          <a:xfrm>
            <a:off x="3404401" y="196220"/>
            <a:ext cx="2794813" cy="3241428"/>
          </a:xfrm>
          <a:prstGeom prst="rect">
            <a:avLst/>
          </a:prstGeom>
        </p:spPr>
      </p:pic>
      <p:sp>
        <p:nvSpPr>
          <p:cNvPr id="40" name="Прямокутник: округлені кути 39">
            <a:extLst>
              <a:ext uri="{FF2B5EF4-FFF2-40B4-BE49-F238E27FC236}">
                <a16:creationId xmlns:a16="http://schemas.microsoft.com/office/drawing/2014/main" id="{7529DED3-5729-4460-919D-519EEF606D94}"/>
              </a:ext>
            </a:extLst>
          </p:cNvPr>
          <p:cNvSpPr/>
          <p:nvPr/>
        </p:nvSpPr>
        <p:spPr>
          <a:xfrm>
            <a:off x="3274869" y="3463592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кутник: округлені кути 40">
            <a:extLst>
              <a:ext uri="{FF2B5EF4-FFF2-40B4-BE49-F238E27FC236}">
                <a16:creationId xmlns:a16="http://schemas.microsoft.com/office/drawing/2014/main" id="{B77497C6-5738-45F0-8123-93C774EB047E}"/>
              </a:ext>
            </a:extLst>
          </p:cNvPr>
          <p:cNvSpPr/>
          <p:nvPr/>
        </p:nvSpPr>
        <p:spPr>
          <a:xfrm>
            <a:off x="5086692" y="3463592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МЯК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DFF881E-B90C-4D83-821C-368A355A511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4727" y1="45117" x2="44727" y2="45117"/>
                        <a14:foregroundMark x1="44336" y1="55762" x2="44336" y2="5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40121" r="36778" b="38020"/>
          <a:stretch/>
        </p:blipFill>
        <p:spPr>
          <a:xfrm>
            <a:off x="6997886" y="4995948"/>
            <a:ext cx="1917514" cy="149902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D364E18-6296-4703-BE28-9457AE24B64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30664" y1="46094" x2="39258" y2="56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44" t="38303" r="23920" b="36869"/>
          <a:stretch/>
        </p:blipFill>
        <p:spPr>
          <a:xfrm>
            <a:off x="572837" y="5106999"/>
            <a:ext cx="2532938" cy="117470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6D795-A8F5-45BA-9F20-C19379C7FDC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34863" y1="51660" x2="34863" y2="51660"/>
                        <a14:foregroundMark x1="37891" y1="57910" x2="37891" y2="57910"/>
                        <a14:foregroundMark x1="45215" y1="58008" x2="45215" y2="5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81" t="39697" r="31894" b="39091"/>
          <a:stretch/>
        </p:blipFill>
        <p:spPr>
          <a:xfrm>
            <a:off x="3802551" y="5076182"/>
            <a:ext cx="2251021" cy="125571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4019616-0A99-47DD-914B-2E4350C29B1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0" t="17122" r="23450" b="15908"/>
          <a:stretch/>
        </p:blipFill>
        <p:spPr>
          <a:xfrm>
            <a:off x="3404402" y="228257"/>
            <a:ext cx="2753472" cy="321027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59B83C3-C0AF-48CD-B3DE-89F1DE2F5C25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43359" y1="52441" x2="43359" y2="52441"/>
                        <a14:foregroundMark x1="43359" y1="52148" x2="45508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6061" r="14810" b="13333"/>
          <a:stretch/>
        </p:blipFill>
        <p:spPr>
          <a:xfrm>
            <a:off x="3479682" y="280885"/>
            <a:ext cx="3062007" cy="311458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2817A4B-E7B1-4655-8F3D-488EF56FD161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43262" y1="52148" x2="43848" y2="53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17273" r="13283" b="12727"/>
          <a:stretch/>
        </p:blipFill>
        <p:spPr>
          <a:xfrm>
            <a:off x="3720535" y="335609"/>
            <a:ext cx="2866578" cy="3085165"/>
          </a:xfrm>
          <a:prstGeom prst="rect">
            <a:avLst/>
          </a:prstGeom>
        </p:spPr>
      </p:pic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F7DD107F-B98B-4AC3-8AD3-B6790ECF49AC}"/>
              </a:ext>
            </a:extLst>
          </p:cNvPr>
          <p:cNvSpPr/>
          <p:nvPr/>
        </p:nvSpPr>
        <p:spPr>
          <a:xfrm>
            <a:off x="3266554" y="3448668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4DE6B26F-8F65-451E-BFC9-D64066F0886D}"/>
              </a:ext>
            </a:extLst>
          </p:cNvPr>
          <p:cNvSpPr/>
          <p:nvPr/>
        </p:nvSpPr>
        <p:spPr>
          <a:xfrm>
            <a:off x="5078377" y="3448668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DBD4FC1-CE4A-405A-A888-753CB4A80C73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39697" r="39709" b="42552"/>
          <a:stretch/>
        </p:blipFill>
        <p:spPr>
          <a:xfrm>
            <a:off x="982585" y="4924022"/>
            <a:ext cx="1660311" cy="149289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5AF8FF1B-D002-4ED8-8508-81A8D0414ED1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2" t="10303" r="25555" b="10909"/>
          <a:stretch/>
        </p:blipFill>
        <p:spPr>
          <a:xfrm rot="2249777">
            <a:off x="4325084" y="4546275"/>
            <a:ext cx="1344623" cy="231651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2EAD2EA-562A-495C-A87E-459A4AC71B4D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1" t="36818" r="36532" b="29334"/>
          <a:stretch/>
        </p:blipFill>
        <p:spPr>
          <a:xfrm>
            <a:off x="7127346" y="5015028"/>
            <a:ext cx="1623315" cy="141188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78E7CFD-ACF4-4844-9FF7-0F77450C65A2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>
                        <a14:backgroundMark x1="41113" y1="20898" x2="33691" y2="29590"/>
                        <a14:backgroundMark x1="41699" y1="23926" x2="35645" y2="29492"/>
                        <a14:backgroundMark x1="35645" y1="29492" x2="35059" y2="30566"/>
                        <a14:backgroundMark x1="62207" y1="21777" x2="67969" y2="26074"/>
                        <a14:backgroundMark x1="67969" y1="26074" x2="69141" y2="2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3" t="21297" r="25314" b="18506"/>
          <a:stretch/>
        </p:blipFill>
        <p:spPr>
          <a:xfrm>
            <a:off x="3307374" y="510223"/>
            <a:ext cx="2751425" cy="2815692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3E9B1FF-123A-4FB8-A1E9-5875FA1EDB5C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9" t="20152" r="25219" b="18703"/>
          <a:stretch/>
        </p:blipFill>
        <p:spPr>
          <a:xfrm>
            <a:off x="3352015" y="491085"/>
            <a:ext cx="2701557" cy="2837166"/>
          </a:xfrm>
          <a:prstGeom prst="rect">
            <a:avLst/>
          </a:prstGeom>
        </p:spPr>
      </p:pic>
      <p:sp>
        <p:nvSpPr>
          <p:cNvPr id="74" name="Прямокутник: округлені кути 73">
            <a:extLst>
              <a:ext uri="{FF2B5EF4-FFF2-40B4-BE49-F238E27FC236}">
                <a16:creationId xmlns:a16="http://schemas.microsoft.com/office/drawing/2014/main" id="{6AEA87CA-AF6C-4890-838D-9EB1AC7D7FCA}"/>
              </a:ext>
            </a:extLst>
          </p:cNvPr>
          <p:cNvSpPr/>
          <p:nvPr/>
        </p:nvSpPr>
        <p:spPr>
          <a:xfrm>
            <a:off x="3264318" y="3442501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кутник: округлені кути 74">
            <a:extLst>
              <a:ext uri="{FF2B5EF4-FFF2-40B4-BE49-F238E27FC236}">
                <a16:creationId xmlns:a16="http://schemas.microsoft.com/office/drawing/2014/main" id="{7D12B2D8-C333-4D65-A0A8-4DD8ABEE87E1}"/>
              </a:ext>
            </a:extLst>
          </p:cNvPr>
          <p:cNvSpPr/>
          <p:nvPr/>
        </p:nvSpPr>
        <p:spPr>
          <a:xfrm>
            <a:off x="5076141" y="3442501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332D911-A94C-402E-AC00-548EADCC93D3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>
                        <a14:foregroundMark x1="61426" y1="43945" x2="62012" y2="54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39697" r="27293" b="38734"/>
          <a:stretch/>
        </p:blipFill>
        <p:spPr>
          <a:xfrm>
            <a:off x="3845524" y="5274366"/>
            <a:ext cx="2242159" cy="1094906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8831910-A104-450B-A1E8-6A5ABF8AF663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>
                        <a14:foregroundMark x1="49023" y1="57422" x2="49121" y2="59570"/>
                        <a14:foregroundMark x1="52734" y1="57129" x2="51074" y2="58984"/>
                        <a14:foregroundMark x1="49414" y1="61035" x2="49414" y2="61035"/>
                        <a14:foregroundMark x1="49707" y1="61230" x2="49707" y2="61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69" t="40909" r="36849" b="37503"/>
          <a:stretch/>
        </p:blipFill>
        <p:spPr>
          <a:xfrm>
            <a:off x="7179121" y="4946662"/>
            <a:ext cx="1809284" cy="1480508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3175209-C1CE-4BC6-8027-8AB24EA382FA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32813" y1="50586" x2="32910" y2="52832"/>
                        <a14:foregroundMark x1="63184" y1="44824" x2="65527" y2="51074"/>
                        <a14:foregroundMark x1="67285" y1="48145" x2="66699" y2="5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47" t="40303" r="29333" b="42320"/>
          <a:stretch/>
        </p:blipFill>
        <p:spPr>
          <a:xfrm>
            <a:off x="654528" y="5323629"/>
            <a:ext cx="2274891" cy="94076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D0AD116-57FD-48A4-8534-4F3745818E5A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8867" y1="34863" x2="38672" y2="37402"/>
                        <a14:foregroundMark x1="58984" y1="34570" x2="59473" y2="3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7" t="13182" r="12176" b="19570"/>
          <a:stretch/>
        </p:blipFill>
        <p:spPr>
          <a:xfrm>
            <a:off x="3749366" y="317180"/>
            <a:ext cx="2679685" cy="280966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831C89B-D6F3-422C-B747-4350FB37D54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4727" y1="45117" x2="44727" y2="45117"/>
                        <a14:foregroundMark x1="44336" y1="55762" x2="44336" y2="5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40121" r="36778" b="38020"/>
          <a:stretch/>
        </p:blipFill>
        <p:spPr>
          <a:xfrm>
            <a:off x="838456" y="5025349"/>
            <a:ext cx="1917514" cy="149902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3C96E88-9A6D-47A1-88C0-4036D844C723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8867" y1="34863" x2="38672" y2="37402"/>
                        <a14:foregroundMark x1="58984" y1="34570" x2="59473" y2="3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70" t="79302" r="32129" b="12157"/>
          <a:stretch/>
        </p:blipFill>
        <p:spPr>
          <a:xfrm>
            <a:off x="3704982" y="5642913"/>
            <a:ext cx="2670615" cy="6214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15DE169-F617-445C-B022-3D3818FD8A94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6" t="26829" r="25758" b="28014"/>
          <a:stretch/>
        </p:blipFill>
        <p:spPr>
          <a:xfrm>
            <a:off x="7330308" y="4966926"/>
            <a:ext cx="1562573" cy="152939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22683C2-E254-4E10-A4D3-59986FDB276F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8867" y1="34863" x2="38672" y2="37402"/>
                        <a14:foregroundMark x1="58984" y1="34570" x2="59473" y2="3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7" t="13182" r="12176" b="12272"/>
          <a:stretch/>
        </p:blipFill>
        <p:spPr>
          <a:xfrm>
            <a:off x="3774405" y="315229"/>
            <a:ext cx="2679685" cy="3114585"/>
          </a:xfrm>
          <a:prstGeom prst="rect">
            <a:avLst/>
          </a:prstGeom>
        </p:spPr>
      </p:pic>
      <p:sp>
        <p:nvSpPr>
          <p:cNvPr id="55" name="Прямокутник: округлені кути 54">
            <a:extLst>
              <a:ext uri="{FF2B5EF4-FFF2-40B4-BE49-F238E27FC236}">
                <a16:creationId xmlns:a16="http://schemas.microsoft.com/office/drawing/2014/main" id="{087E1477-C81C-4D23-BD2A-2C9EE9D9F461}"/>
              </a:ext>
            </a:extLst>
          </p:cNvPr>
          <p:cNvSpPr/>
          <p:nvPr/>
        </p:nvSpPr>
        <p:spPr>
          <a:xfrm>
            <a:off x="3280839" y="3424382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рямокутник: округлені кути 55">
            <a:extLst>
              <a:ext uri="{FF2B5EF4-FFF2-40B4-BE49-F238E27FC236}">
                <a16:creationId xmlns:a16="http://schemas.microsoft.com/office/drawing/2014/main" id="{06E7F210-549E-4C29-A15B-5606E08874FE}"/>
              </a:ext>
            </a:extLst>
          </p:cNvPr>
          <p:cNvSpPr/>
          <p:nvPr/>
        </p:nvSpPr>
        <p:spPr>
          <a:xfrm>
            <a:off x="5092662" y="3424382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НОТ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C6BE596-185A-4DC8-BABF-7ED401A1031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" y="49161"/>
            <a:ext cx="940926" cy="85484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94065A16-B397-48DD-9091-17A584E66F1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9898" y="252782"/>
            <a:ext cx="4119340" cy="415319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D3BA550-D235-47E9-9204-8400C5CB24D6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903" y="3830995"/>
            <a:ext cx="2552008" cy="255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4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3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00"/>
                            </p:stCondLst>
                            <p:childTnLst>
                              <p:par>
                                <p:cTn id="40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00"/>
                            </p:stCondLst>
                            <p:childTnLst>
                              <p:par>
                                <p:cTn id="49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2" fill="hold">
                      <p:stCondLst>
                        <p:cond delay="indefinite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6" grpId="0" animBg="1"/>
      <p:bldP spid="26" grpId="1" animBg="1"/>
      <p:bldP spid="27" grpId="0" animBg="1"/>
      <p:bldP spid="27" grpId="1" animBg="1"/>
      <p:bldP spid="40" grpId="0" animBg="1"/>
      <p:bldP spid="40" grpId="1" animBg="1"/>
      <p:bldP spid="41" grpId="0" animBg="1"/>
      <p:bldP spid="41" grpId="1" animBg="1"/>
      <p:bldP spid="61" grpId="0" animBg="1"/>
      <p:bldP spid="61" grpId="1" animBg="1"/>
      <p:bldP spid="62" grpId="0" animBg="1"/>
      <p:bldP spid="62" grpId="1" animBg="1"/>
      <p:bldP spid="74" grpId="0" animBg="1"/>
      <p:bldP spid="74" grpId="1" animBg="1"/>
      <p:bldP spid="75" grpId="0" animBg="1"/>
      <p:bldP spid="75" grpId="1" animBg="1"/>
      <p:bldP spid="55" grpId="0" animBg="1"/>
      <p:bldP spid="55" grpId="1" animBg="1"/>
      <p:bldP spid="56" grpId="0" animBg="1"/>
      <p:bldP spid="5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26533A5-2A4C-4C3B-921C-DDF0A0F950AC}"/>
</file>

<file path=customXml/itemProps2.xml><?xml version="1.0" encoding="utf-8"?>
<ds:datastoreItem xmlns:ds="http://schemas.openxmlformats.org/officeDocument/2006/customXml" ds:itemID="{B35748C9-E8E4-4D9C-811A-8714D410D6B7}"/>
</file>

<file path=customXml/itemProps3.xml><?xml version="1.0" encoding="utf-8"?>
<ds:datastoreItem xmlns:ds="http://schemas.openxmlformats.org/officeDocument/2006/customXml" ds:itemID="{8DFB562A-4062-43F0-A6BB-135D89A85BFF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12</cp:revision>
  <dcterms:created xsi:type="dcterms:W3CDTF">2026-01-09T19:40:58Z</dcterms:created>
  <dcterms:modified xsi:type="dcterms:W3CDTF">2026-01-09T21:04:01Z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