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97FA-6049-421B-8D60-03F131E2F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E51C985-C885-487E-8D85-D770C1320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713D2C-641B-46B7-B1DC-20C25482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EACBF1-4BA7-4644-81A7-1BDB52EA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482688-506E-412E-AC7D-ECAB3F97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59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F371-8DBF-486A-A45B-52B395D5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2363CB-497B-40CE-A214-BAF42FDAC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60BA59-071B-4662-A297-4910A4A8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B313F0-2F1F-4211-95BF-BE8AA793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E44464-CF0A-43E1-B8C1-B8036DCE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27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966B644-A224-4666-8679-2E6C5D2A3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679D59-7088-44A1-BFF9-A7D2082CC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F4C498-C413-40F5-B435-F8BCBE5E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7E9332-8F40-4077-B103-B093DCE4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89B63A-0D33-46FD-BD33-02A9EEB7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39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18D7E-6564-4C95-84B9-25724C3E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8D3A87-BEDD-48A1-AF41-10671B364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C264B8-499D-420B-B9D0-8EF28B7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ADA6F6-8649-4761-B656-62328E20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3DD315-06AA-4E83-AD04-5CD9D517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99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B897C-0C80-4EF0-A578-E7CC81B5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D64B42-39E8-49A6-8D5D-76B352065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FC5553-4DA0-4020-AA17-F2E649C8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AD9B4E-8DA8-49C7-8FE8-65BE5C51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535863-8C18-4E2F-AD03-4161B9F2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766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07857-AB74-4367-88D4-61DF9F57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664D8C-A507-41C2-9D45-39CADA412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B62541-DB52-46F4-B586-11A3A76CF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BA1E255-C79B-44F1-89B4-8E26066A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BF03972-C63A-4D88-A173-E60D6368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CD7293-302B-4FE7-8631-F7D180E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075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2BD9F-F2DA-4E66-9E6E-80B04797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76E431-F66A-44DA-B4B8-AA350F8B0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8E93C6-5439-4A03-8148-61176A548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FE4EBD-F804-417F-8AD1-0EA2C8BB2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0CD20-52F2-4F9F-A355-38AEDB6BC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078FF4-B811-4866-A48B-9106937D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039FDDD-5079-45DC-AEB2-951B8010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C1EFF5D-226A-45A2-9953-0FF7AAF7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3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247EB-0AFE-4A5D-AE8E-A69D5645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EC7E097-116A-4BB4-A94E-ACBC812B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4B88BD9-0DA6-4DC7-9D9B-D935E557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63A8756-7B0C-41D5-A60E-86544F45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92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26071E7-F4F0-4462-A271-FF24D7B9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04874A4-A706-4AE3-870A-C72EB7A3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81A5B52-7D90-433A-9D21-76798B43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962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91691-A5C9-4132-A061-9D9CD4A8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164416-C1CB-4EC3-855C-447C83C6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8BA48D-2808-4A7E-8F70-4B40EF092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6026EA-7C84-4814-BF5E-AFB4AE2C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C6F252-6DF3-4AD3-B5DE-56E1AFE7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A03D660-8D0E-4FE2-9B1E-E6EAF1EC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91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03A48-8EA7-4C97-BE01-CA3DCBCF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A7A5A51-E61A-43C3-B170-535C760B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DAA9E5-1B9A-43B8-9667-645766CAD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4A3D54-CDA1-41EB-82E6-70ABEE1A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1DE01B-58D6-408D-BAC3-79A22CC8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4F98F-9790-42E1-A9BE-DB91F839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6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D8D5F63-05E0-4093-9A67-861510F9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B3F557-D832-47DE-8A16-E37FAB394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8EB658-64A5-480C-A59D-A935297BC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DAE9-49E6-4B4B-B6B7-C4D2D3C65BCB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BBD888C-9F58-4751-87AB-85F0DA376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AA6CA0-3A5B-4697-8933-1BFE3DA29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694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2A64FF-9973-436E-9D77-D984B1F24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-904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43CD6012-5B7B-4A1E-A4BC-90E9CB2475FF}"/>
              </a:ext>
            </a:extLst>
          </p:cNvPr>
          <p:cNvSpPr/>
          <p:nvPr/>
        </p:nvSpPr>
        <p:spPr>
          <a:xfrm>
            <a:off x="1396093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0217B4FD-C66D-449F-B5BD-16E05FCAC092}"/>
              </a:ext>
            </a:extLst>
          </p:cNvPr>
          <p:cNvSpPr/>
          <p:nvPr/>
        </p:nvSpPr>
        <p:spPr>
          <a:xfrm>
            <a:off x="5614308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AD267AD3-0CDA-48C8-9AA2-097EB54B0467}"/>
              </a:ext>
            </a:extLst>
          </p:cNvPr>
          <p:cNvSpPr/>
          <p:nvPr/>
        </p:nvSpPr>
        <p:spPr>
          <a:xfrm>
            <a:off x="157570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1D0121AC-D7CB-4C9B-A32C-BC7BEF8953AD}"/>
              </a:ext>
            </a:extLst>
          </p:cNvPr>
          <p:cNvSpPr/>
          <p:nvPr/>
        </p:nvSpPr>
        <p:spPr>
          <a:xfrm>
            <a:off x="281259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2731DAA1-5F8B-45EA-BD50-E50F31399D7A}"/>
              </a:ext>
            </a:extLst>
          </p:cNvPr>
          <p:cNvSpPr/>
          <p:nvPr/>
        </p:nvSpPr>
        <p:spPr>
          <a:xfrm>
            <a:off x="404948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ДОР</a:t>
            </a:r>
            <a:endParaRPr lang="uk-UA" sz="32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BB9DDA-5DAB-4A6D-A8E7-AA2D1836E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1" b="52116"/>
          <a:stretch/>
        </p:blipFill>
        <p:spPr>
          <a:xfrm rot="10800000">
            <a:off x="1690577" y="1116356"/>
            <a:ext cx="1594883" cy="15630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6DCBF8-EAAB-4616-8850-AEAE355B8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t="47884" r="2"/>
          <a:stretch/>
        </p:blipFill>
        <p:spPr>
          <a:xfrm rot="5400000">
            <a:off x="3264152" y="2679402"/>
            <a:ext cx="1669312" cy="17012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C67AE0-F71A-4121-8038-181FA0F7B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r="2" b="52116"/>
          <a:stretch/>
        </p:blipFill>
        <p:spPr>
          <a:xfrm rot="10800000">
            <a:off x="3265672" y="1116354"/>
            <a:ext cx="1669317" cy="15630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0FDCA3-DDB5-468D-8027-4AA8A9A50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4" r="51747" b="-1"/>
          <a:stretch/>
        </p:blipFill>
        <p:spPr>
          <a:xfrm rot="10800000">
            <a:off x="1690578" y="2679403"/>
            <a:ext cx="1575094" cy="1701209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ECDDEFAB-EC34-48EE-9B85-FE36F5E58BE2}"/>
              </a:ext>
            </a:extLst>
          </p:cNvPr>
          <p:cNvSpPr/>
          <p:nvPr/>
        </p:nvSpPr>
        <p:spPr>
          <a:xfrm>
            <a:off x="574887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9DD618-A88A-4E7A-870F-2B0A0FDCE84A}"/>
              </a:ext>
            </a:extLst>
          </p:cNvPr>
          <p:cNvSpPr/>
          <p:nvPr/>
        </p:nvSpPr>
        <p:spPr>
          <a:xfrm>
            <a:off x="698576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BE0E30E3-DD13-406E-9502-681A2C4DC075}"/>
              </a:ext>
            </a:extLst>
          </p:cNvPr>
          <p:cNvSpPr/>
          <p:nvPr/>
        </p:nvSpPr>
        <p:spPr>
          <a:xfrm>
            <a:off x="822265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ЗИН</a:t>
            </a:r>
            <a:endParaRPr lang="uk-UA" sz="32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B7468E-0F7C-47F0-A441-8D397EFF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50577"/>
          <a:stretch/>
        </p:blipFill>
        <p:spPr>
          <a:xfrm rot="5400000">
            <a:off x="7482466" y="2832409"/>
            <a:ext cx="1717772" cy="16189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CD0346-C82D-44C7-985C-EB7670356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-657" b="50080"/>
          <a:stretch/>
        </p:blipFill>
        <p:spPr>
          <a:xfrm rot="10800000">
            <a:off x="7482468" y="1175658"/>
            <a:ext cx="1717768" cy="165675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BD3F3F-BA03-431E-BD21-EA27970D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7" r="52099" b="50080"/>
          <a:stretch/>
        </p:blipFill>
        <p:spPr>
          <a:xfrm rot="5400000">
            <a:off x="5913380" y="1175656"/>
            <a:ext cx="1569086" cy="16567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1F68C6-FE6E-4077-A6AE-46E55CB3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50577" r="52440"/>
          <a:stretch/>
        </p:blipFill>
        <p:spPr>
          <a:xfrm rot="10800000">
            <a:off x="5913380" y="2832409"/>
            <a:ext cx="1569084" cy="16189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FBDF84A-8468-49CB-90A3-F0AF2CF88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 b="48540"/>
          <a:stretch/>
        </p:blipFill>
        <p:spPr>
          <a:xfrm rot="5400000">
            <a:off x="5855114" y="1157064"/>
            <a:ext cx="1656752" cy="171638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E0D074-14FB-479B-B82C-01F215D20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r="51143" b="51519"/>
          <a:stretch/>
        </p:blipFill>
        <p:spPr>
          <a:xfrm rot="5400000">
            <a:off x="1696606" y="1157064"/>
            <a:ext cx="1594883" cy="15872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2A9F772-A048-4C19-B227-C5BD01CDE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9" t="46908" b="1954"/>
          <a:stretch/>
        </p:blipFill>
        <p:spPr>
          <a:xfrm rot="16200000">
            <a:off x="3287060" y="2739059"/>
            <a:ext cx="1687419" cy="166931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1310FA-0841-4648-9C07-9D3B768A6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8" r="51143" b="1954"/>
          <a:stretch/>
        </p:blipFill>
        <p:spPr>
          <a:xfrm rot="10800000">
            <a:off x="1689355" y="2747033"/>
            <a:ext cx="1594887" cy="166931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FC629CB-C8D2-4A60-BDCD-6822229BF8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1938" r="276" b="49582"/>
          <a:stretch/>
        </p:blipFill>
        <p:spPr>
          <a:xfrm rot="5400000">
            <a:off x="3289574" y="1147584"/>
            <a:ext cx="1655107" cy="16693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0A4454-E338-49D7-9EC6-0AEA2F566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0619" b="349"/>
          <a:stretch/>
        </p:blipFill>
        <p:spPr>
          <a:xfrm rot="5400000">
            <a:off x="5864848" y="2824034"/>
            <a:ext cx="1647018" cy="165675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EE21023-1599-4C8E-B267-5F593F163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2" r="138" b="48540"/>
          <a:stretch/>
        </p:blipFill>
        <p:spPr>
          <a:xfrm rot="10800000">
            <a:off x="7502129" y="1157064"/>
            <a:ext cx="1683673" cy="171638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05B262D-3AFC-4FE8-83CA-C0DF975E3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6" t="49979" r="481" b="349"/>
          <a:stretch/>
        </p:blipFill>
        <p:spPr>
          <a:xfrm rot="10800000">
            <a:off x="7488681" y="2835647"/>
            <a:ext cx="1697120" cy="1656753"/>
          </a:xfrm>
          <a:prstGeom prst="rect">
            <a:avLst/>
          </a:prstGeom>
        </p:spPr>
      </p:pic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83841A0E-0869-45E0-9C1A-32CB11092090}"/>
              </a:ext>
            </a:extLst>
          </p:cNvPr>
          <p:cNvSpPr/>
          <p:nvPr/>
        </p:nvSpPr>
        <p:spPr>
          <a:xfrm>
            <a:off x="1584842" y="4888101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647BF1D9-069F-4341-BE06-86843B342747}"/>
              </a:ext>
            </a:extLst>
          </p:cNvPr>
          <p:cNvSpPr/>
          <p:nvPr/>
        </p:nvSpPr>
        <p:spPr>
          <a:xfrm>
            <a:off x="2821732" y="4888101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:a16="http://schemas.microsoft.com/office/drawing/2014/main" id="{E29A8EB5-0234-409B-9555-14C83344E06A}"/>
              </a:ext>
            </a:extLst>
          </p:cNvPr>
          <p:cNvSpPr/>
          <p:nvPr/>
        </p:nvSpPr>
        <p:spPr>
          <a:xfrm>
            <a:off x="4058622" y="4877086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ТАН</a:t>
            </a:r>
            <a:endParaRPr lang="uk-UA" sz="3200" b="1" dirty="0"/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56173DDA-78E3-479B-BF07-32B80CDD4C12}"/>
              </a:ext>
            </a:extLst>
          </p:cNvPr>
          <p:cNvSpPr/>
          <p:nvPr/>
        </p:nvSpPr>
        <p:spPr>
          <a:xfrm>
            <a:off x="5758010" y="488810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E4E43703-A534-4EC3-B45A-3ECCB514FCC0}"/>
              </a:ext>
            </a:extLst>
          </p:cNvPr>
          <p:cNvSpPr/>
          <p:nvPr/>
        </p:nvSpPr>
        <p:spPr>
          <a:xfrm>
            <a:off x="6994900" y="488810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62C14898-CEBB-45B8-93A7-CFC261CE542A}"/>
              </a:ext>
            </a:extLst>
          </p:cNvPr>
          <p:cNvSpPr/>
          <p:nvPr/>
        </p:nvSpPr>
        <p:spPr>
          <a:xfrm>
            <a:off x="8231790" y="4888100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МОТ</a:t>
            </a:r>
            <a:endParaRPr lang="uk-UA" sz="3000" b="1" dirty="0"/>
          </a:p>
        </p:txBody>
      </p:sp>
      <p:sp>
        <p:nvSpPr>
          <p:cNvPr id="59" name="Прямокутник: округлені кути 58">
            <a:extLst>
              <a:ext uri="{FF2B5EF4-FFF2-40B4-BE49-F238E27FC236}">
                <a16:creationId xmlns:a16="http://schemas.microsoft.com/office/drawing/2014/main" id="{74841AEB-0B54-4E47-9544-2CA00E53F801}"/>
              </a:ext>
            </a:extLst>
          </p:cNvPr>
          <p:cNvSpPr/>
          <p:nvPr/>
        </p:nvSpPr>
        <p:spPr>
          <a:xfrm>
            <a:off x="1575707" y="489294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84878A6F-2E4E-456F-AF97-3E4D82769DF3}"/>
              </a:ext>
            </a:extLst>
          </p:cNvPr>
          <p:cNvSpPr/>
          <p:nvPr/>
        </p:nvSpPr>
        <p:spPr>
          <a:xfrm>
            <a:off x="2812597" y="489294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338AD6C1-94A3-474A-A83C-DDFD467C90ED}"/>
              </a:ext>
            </a:extLst>
          </p:cNvPr>
          <p:cNvSpPr/>
          <p:nvPr/>
        </p:nvSpPr>
        <p:spPr>
          <a:xfrm>
            <a:off x="4049487" y="489294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ВАР</a:t>
            </a:r>
            <a:endParaRPr lang="uk-UA" sz="3200" b="1" dirty="0"/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5D4FE5CE-6BFD-4692-AC38-6C2D4C2EA113}"/>
              </a:ext>
            </a:extLst>
          </p:cNvPr>
          <p:cNvSpPr/>
          <p:nvPr/>
        </p:nvSpPr>
        <p:spPr>
          <a:xfrm>
            <a:off x="5748875" y="489294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7BBE504D-D1EB-423A-B205-347DE7F4EBA7}"/>
              </a:ext>
            </a:extLst>
          </p:cNvPr>
          <p:cNvSpPr/>
          <p:nvPr/>
        </p:nvSpPr>
        <p:spPr>
          <a:xfrm>
            <a:off x="6985765" y="489294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BF5DDAB0-8E5E-4C2C-8ECC-098BF91CF94F}"/>
              </a:ext>
            </a:extLst>
          </p:cNvPr>
          <p:cNvSpPr/>
          <p:nvPr/>
        </p:nvSpPr>
        <p:spPr>
          <a:xfrm>
            <a:off x="8222655" y="4892943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БАН</a:t>
            </a:r>
            <a:endParaRPr lang="uk-UA" sz="3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A2C49D-2341-4998-AE84-8C0291EE83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7" r="51515"/>
          <a:stretch/>
        </p:blipFill>
        <p:spPr>
          <a:xfrm rot="10800000">
            <a:off x="1655641" y="2747217"/>
            <a:ext cx="1601386" cy="16633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D10D7-E3E6-40AE-8228-596156A525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2" r="50534"/>
          <a:stretch/>
        </p:blipFill>
        <p:spPr>
          <a:xfrm rot="10800000">
            <a:off x="5888918" y="2773260"/>
            <a:ext cx="1630352" cy="16498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B046FE8-9BCC-4B48-B46A-EFC5364B65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r="52401" b="49880"/>
          <a:stretch/>
        </p:blipFill>
        <p:spPr>
          <a:xfrm rot="16200000">
            <a:off x="1642086" y="1102098"/>
            <a:ext cx="1572122" cy="1657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1F3E33-C88E-40A4-B4A4-8EE3E85D57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-58" r="155" b="49880"/>
          <a:stretch/>
        </p:blipFill>
        <p:spPr>
          <a:xfrm rot="10800000">
            <a:off x="3216277" y="1086407"/>
            <a:ext cx="1730350" cy="165727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AFD316D-F057-4A4D-B748-9D4D18D6E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5" t="47091" r="-28"/>
          <a:stretch/>
        </p:blipFill>
        <p:spPr>
          <a:xfrm rot="10800000">
            <a:off x="3231707" y="2682561"/>
            <a:ext cx="1714920" cy="174748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1DE2819-F074-4AA8-BACA-CDA19E482A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r="50134" b="49939"/>
          <a:stretch/>
        </p:blipFill>
        <p:spPr>
          <a:xfrm rot="16200000">
            <a:off x="5886252" y="1133668"/>
            <a:ext cx="1643543" cy="16395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66D8F62-0B34-4127-8255-ACF7E13C4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314" r="-553" b="49939"/>
          <a:stretch/>
        </p:blipFill>
        <p:spPr>
          <a:xfrm rot="10800000">
            <a:off x="7529795" y="1127790"/>
            <a:ext cx="1667330" cy="16395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6D04EF-40B5-4D9A-9515-5D725B8AB9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 t="49942" r="-179"/>
          <a:stretch/>
        </p:blipFill>
        <p:spPr>
          <a:xfrm rot="5400000">
            <a:off x="7513449" y="2758523"/>
            <a:ext cx="1683676" cy="16498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28D32-25AA-4475-A347-27E99F368F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841" y="3856645"/>
            <a:ext cx="2466807" cy="246680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CD3478-C8E4-4141-BE56-F1E3B7766E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7" r="51948"/>
          <a:stretch/>
        </p:blipFill>
        <p:spPr>
          <a:xfrm rot="10800000">
            <a:off x="1538121" y="2601523"/>
            <a:ext cx="1554179" cy="163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5307AA-17BE-4FAE-B22D-9A578A7ECD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8" r="50668"/>
          <a:stretch/>
        </p:blipFill>
        <p:spPr>
          <a:xfrm rot="5400000">
            <a:off x="5967563" y="2686805"/>
            <a:ext cx="1613619" cy="165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CFA4C34-309B-4221-8DA4-5E3773A592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r="51734" b="49475"/>
          <a:stretch/>
        </p:blipFill>
        <p:spPr>
          <a:xfrm rot="16200000">
            <a:off x="1535681" y="1165976"/>
            <a:ext cx="1566774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8EBC9BF-876C-4EAA-A2AA-E63862E882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5" t="79" r="334" b="49475"/>
          <a:stretch/>
        </p:blipFill>
        <p:spPr>
          <a:xfrm rot="10800000">
            <a:off x="3082077" y="973667"/>
            <a:ext cx="1675355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EB7A6A6-E8C6-4A63-909B-915CA6DEAB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 t="51097" r="-679"/>
          <a:stretch/>
        </p:blipFill>
        <p:spPr>
          <a:xfrm rot="10800000">
            <a:off x="3071153" y="2617589"/>
            <a:ext cx="1729401" cy="162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4B3CEDA-9F3E-4082-AA8B-8EF2B6E9D8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50298" b="50491"/>
          <a:stretch/>
        </p:blipFill>
        <p:spPr>
          <a:xfrm rot="16200000">
            <a:off x="5777775" y="1274275"/>
            <a:ext cx="1625747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E3AA381-9FCA-4D25-A907-73738EEA7F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t="47" r="-395" b="50491"/>
          <a:stretch/>
        </p:blipFill>
        <p:spPr>
          <a:xfrm rot="10800000">
            <a:off x="7397071" y="1071157"/>
            <a:ext cx="1693240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54C6BDA-6216-4D27-90FF-40AC0F7A39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2" t="49328" r="307"/>
          <a:stretch/>
        </p:blipFill>
        <p:spPr>
          <a:xfrm>
            <a:off x="7574955" y="2906751"/>
            <a:ext cx="1676480" cy="16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82D8E25E-F122-4A97-88FF-17FA4809937B}"/>
              </a:ext>
            </a:extLst>
          </p:cNvPr>
          <p:cNvSpPr/>
          <p:nvPr/>
        </p:nvSpPr>
        <p:spPr>
          <a:xfrm>
            <a:off x="1584842" y="4885886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4D32B064-280E-4656-91D6-72DB75B809B6}"/>
              </a:ext>
            </a:extLst>
          </p:cNvPr>
          <p:cNvSpPr/>
          <p:nvPr/>
        </p:nvSpPr>
        <p:spPr>
          <a:xfrm>
            <a:off x="2821732" y="4885886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B05A825B-078D-48A5-805F-7E0DBC7EA9B2}"/>
              </a:ext>
            </a:extLst>
          </p:cNvPr>
          <p:cNvSpPr/>
          <p:nvPr/>
        </p:nvSpPr>
        <p:spPr>
          <a:xfrm>
            <a:off x="4058622" y="4885886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ТОК</a:t>
            </a:r>
            <a:endParaRPr lang="uk-UA" sz="3200" b="1" dirty="0"/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D0BB90F5-5F3C-4426-997F-BA59E21FB058}"/>
              </a:ext>
            </a:extLst>
          </p:cNvPr>
          <p:cNvSpPr/>
          <p:nvPr/>
        </p:nvSpPr>
        <p:spPr>
          <a:xfrm>
            <a:off x="5758010" y="488588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04B162F1-DBCE-4C86-8734-88D8AF4B0DB5}"/>
              </a:ext>
            </a:extLst>
          </p:cNvPr>
          <p:cNvSpPr/>
          <p:nvPr/>
        </p:nvSpPr>
        <p:spPr>
          <a:xfrm>
            <a:off x="6994900" y="488588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8053717F-C092-4E2C-8A0E-358B1C839407}"/>
              </a:ext>
            </a:extLst>
          </p:cNvPr>
          <p:cNvSpPr/>
          <p:nvPr/>
        </p:nvSpPr>
        <p:spPr>
          <a:xfrm>
            <a:off x="8231790" y="488588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ФОН</a:t>
            </a:r>
            <a:endParaRPr lang="uk-UA" sz="3000" b="1" dirty="0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847BB4-ABF0-4C1B-94CF-11FF43B62F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5817490"/>
            <a:ext cx="1044714" cy="96170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C5EC4F9B-FC51-41DB-B8E6-025599D5E9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16" y="502373"/>
            <a:ext cx="4693068" cy="47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7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8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9" fill="hold">
                      <p:stCondLst>
                        <p:cond delay="indefinite"/>
                      </p:stCondLst>
                      <p:childTnLst>
                        <p:par>
                          <p:cTn id="570" fill="hold">
                            <p:stCondLst>
                              <p:cond delay="0"/>
                            </p:stCondLst>
                            <p:childTnLst>
                              <p:par>
                                <p:cTn id="5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0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7" fill="hold">
                      <p:stCondLst>
                        <p:cond delay="indefinite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1" fill="hold">
                      <p:stCondLst>
                        <p:cond delay="indefinite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5" fill="hold">
                      <p:stCondLst>
                        <p:cond delay="indefinite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5" fill="hold">
                      <p:stCondLst>
                        <p:cond delay="indefinite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9" fill="hold">
                      <p:stCondLst>
                        <p:cond delay="indefinite"/>
                      </p:stCondLst>
                      <p:childTnLst>
                        <p:par>
                          <p:cTn id="830" fill="hold">
                            <p:stCondLst>
                              <p:cond delay="0"/>
                            </p:stCondLst>
                            <p:childTnLst>
                              <p:par>
                                <p:cTn id="8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3" fill="hold">
                      <p:stCondLst>
                        <p:cond delay="indefinite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7" fill="hold">
                      <p:stCondLst>
                        <p:cond delay="indefinite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1" fill="hold">
                      <p:stCondLst>
                        <p:cond delay="indefinite"/>
                      </p:stCondLst>
                      <p:childTnLst>
                        <p:par>
                          <p:cTn id="842" fill="hold">
                            <p:stCondLst>
                              <p:cond delay="0"/>
                            </p:stCondLst>
                            <p:childTnLst>
                              <p:par>
                                <p:cTn id="8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5" fill="hold">
                      <p:stCondLst>
                        <p:cond delay="indefinite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4" fill="hold">
                      <p:stCondLst>
                        <p:cond delay="indefinite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4" fill="hold">
                      <p:stCondLst>
                        <p:cond delay="indefinite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1" fill="hold">
                      <p:stCondLst>
                        <p:cond delay="0"/>
                      </p:stCondLst>
                      <p:childTnLst>
                        <p:par>
                          <p:cTn id="962" fill="hold">
                            <p:stCondLst>
                              <p:cond delay="0"/>
                            </p:stCondLst>
                            <p:childTnLst>
                              <p:par>
                                <p:cTn id="9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9" fill="hold">
                      <p:stCondLst>
                        <p:cond delay="indefinite"/>
                      </p:stCondLst>
                      <p:childTnLst>
                        <p:par>
                          <p:cTn id="970" fill="hold">
                            <p:stCondLst>
                              <p:cond delay="0"/>
                            </p:stCondLst>
                            <p:childTnLst>
                              <p:par>
                                <p:cTn id="9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E6A2ECD-EA71-4631-8890-34F0A17F7BCA}"/>
</file>

<file path=customXml/itemProps2.xml><?xml version="1.0" encoding="utf-8"?>
<ds:datastoreItem xmlns:ds="http://schemas.openxmlformats.org/officeDocument/2006/customXml" ds:itemID="{E281F2CD-0802-427F-8FD1-6853F39CA6E9}"/>
</file>

<file path=customXml/itemProps3.xml><?xml version="1.0" encoding="utf-8"?>
<ds:datastoreItem xmlns:ds="http://schemas.openxmlformats.org/officeDocument/2006/customXml" ds:itemID="{F225E649-ADAA-4EF2-9C88-20B32BBE10E5}"/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27</cp:revision>
  <dcterms:created xsi:type="dcterms:W3CDTF">2026-01-08T18:48:44Z</dcterms:created>
  <dcterms:modified xsi:type="dcterms:W3CDTF">2026-01-09T19:16:37Z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