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77" y="5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C197FA-6049-421B-8D60-03F131E2F5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4E51C985-C885-487E-8D85-D770C13201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0713D2C-641B-46B7-B1DC-20C254821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DDAE9-49E6-4B4B-B6B7-C4D2D3C65BCB}" type="datetimeFigureOut">
              <a:rPr lang="uk-UA" smtClean="0"/>
              <a:t>09.01.2026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4EACBF1-4BA7-4644-81A7-1BDB52EAA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F482688-506E-412E-AC7D-ECAB3F976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74D1F-6731-4AE6-B657-7F71E64D7DC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475937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C2F371-8DBF-486A-A45B-52B395D5F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2F2363CB-497B-40CE-A214-BAF42FDACF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760BA59-071B-4662-A297-4910A4A88F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DDAE9-49E6-4B4B-B6B7-C4D2D3C65BCB}" type="datetimeFigureOut">
              <a:rPr lang="uk-UA" smtClean="0"/>
              <a:t>09.01.2026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EB313F0-2F1F-4211-95BF-BE8AA793D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6E44464-CF0A-43E1-B8C1-B8036DCE9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74D1F-6731-4AE6-B657-7F71E64D7DC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92728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B966B644-A224-4666-8679-2E6C5D2A3E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BE679D59-7088-44A1-BFF9-A7D2082CCC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2F4C498-C413-40F5-B435-F8BCBE5EC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DDAE9-49E6-4B4B-B6B7-C4D2D3C65BCB}" type="datetimeFigureOut">
              <a:rPr lang="uk-UA" smtClean="0"/>
              <a:t>09.01.2026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77E9332-8F40-4077-B103-B093DCE4A1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189B63A-0D33-46FD-BD33-02A9EEB70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74D1F-6731-4AE6-B657-7F71E64D7DC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539800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918D7E-6564-4C95-84B9-25724C3E9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18D3A87-BEDD-48A1-AF41-10671B3642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3C264B8-499D-420B-B9D0-8EF28B77F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DDAE9-49E6-4B4B-B6B7-C4D2D3C65BCB}" type="datetimeFigureOut">
              <a:rPr lang="uk-UA" smtClean="0"/>
              <a:t>09.01.2026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4ADA6F6-8649-4761-B656-62328E20A1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B3DD315-06AA-4E83-AD04-5CD9D517E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74D1F-6731-4AE6-B657-7F71E64D7DC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359900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DB897C-0C80-4EF0-A578-E7CC81B5A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77D64B42-39E8-49A6-8D5D-76B3520650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AFC5553-4DA0-4020-AA17-F2E649C80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DDAE9-49E6-4B4B-B6B7-C4D2D3C65BCB}" type="datetimeFigureOut">
              <a:rPr lang="uk-UA" smtClean="0"/>
              <a:t>09.01.2026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1AD9B4E-8DA8-49C7-8FE8-65BE5C515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B535863-8C18-4E2F-AD03-4161B9F298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74D1F-6731-4AE6-B657-7F71E64D7DC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376603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407857-AB74-4367-88D4-61DF9F5725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4664D8C-A507-41C2-9D45-39CADA412E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9B62541-DB52-46F4-B586-11A3A76CF6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BA1E255-C79B-44F1-89B4-8E26066A68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DDAE9-49E6-4B4B-B6B7-C4D2D3C65BCB}" type="datetimeFigureOut">
              <a:rPr lang="uk-UA" smtClean="0"/>
              <a:t>09.01.2026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1BF03972-C63A-4D88-A173-E60D63688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EFCD7293-302B-4FE7-8631-F7D180E78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74D1F-6731-4AE6-B657-7F71E64D7DC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607518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12BD9F-F2DA-4E66-9E6E-80B047978C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076E431-F66A-44DA-B4B8-AA350F8B0F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788E93C6-5439-4A03-8148-61176A548E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87FE4EBD-F804-417F-8AD1-0EA2C8BB24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4900CD20-52F2-4F9F-A355-38AEDB6BC5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ED078FF4-B811-4866-A48B-9106937D1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DDAE9-49E6-4B4B-B6B7-C4D2D3C65BCB}" type="datetimeFigureOut">
              <a:rPr lang="uk-UA" smtClean="0"/>
              <a:t>09.01.2026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8039FDDD-5079-45DC-AEB2-951B80106B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0C1EFF5D-226A-45A2-9953-0FF7AAF74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74D1F-6731-4AE6-B657-7F71E64D7DC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904388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E247EB-0AFE-4A5D-AE8E-A69D564593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FEC7E097-116A-4BB4-A94E-ACBC812B4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DDAE9-49E6-4B4B-B6B7-C4D2D3C65BCB}" type="datetimeFigureOut">
              <a:rPr lang="uk-UA" smtClean="0"/>
              <a:t>09.01.2026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34B88BD9-0DA6-4DC7-9D9B-D935E557F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B63A8756-7B0C-41D5-A60E-86544F453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74D1F-6731-4AE6-B657-7F71E64D7DC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392621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626071E7-F4F0-4462-A271-FF24D7B9C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DDAE9-49E6-4B4B-B6B7-C4D2D3C65BCB}" type="datetimeFigureOut">
              <a:rPr lang="uk-UA" smtClean="0"/>
              <a:t>09.01.2026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304874A4-A706-4AE3-870A-C72EB7A30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981A5B52-7D90-433A-9D21-76798B43E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74D1F-6731-4AE6-B657-7F71E64D7DC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796230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991691-A5C9-4132-A061-9D9CD4A815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4A164416-C1CB-4EC3-855C-447C83C64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E18BA48D-2808-4A7E-8F70-4B40EF092F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76026EA-7C84-4814-BF5E-AFB4AE2C8A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DDAE9-49E6-4B4B-B6B7-C4D2D3C65BCB}" type="datetimeFigureOut">
              <a:rPr lang="uk-UA" smtClean="0"/>
              <a:t>09.01.2026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25C6F252-6DF3-4AD3-B5DE-56E1AFE76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EA03D660-8D0E-4FE2-9B1E-E6EAF1EC7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74D1F-6731-4AE6-B657-7F71E64D7DC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81914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E03A48-8EA7-4C97-BE01-CA3DCBCF5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AA7A5A51-E61A-43C3-B170-535C760B17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D1DAA9E5-1B9A-43B8-9667-645766CAD1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BB4A3D54-CDA1-41EB-82E6-70ABEE1AD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DDAE9-49E6-4B4B-B6B7-C4D2D3C65BCB}" type="datetimeFigureOut">
              <a:rPr lang="uk-UA" smtClean="0"/>
              <a:t>09.01.2026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61DE01B-58D6-408D-BAC3-79A22CC81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214F98F-9790-42E1-A9BE-DB91F839C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74D1F-6731-4AE6-B657-7F71E64D7DC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51608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9D8D5F63-05E0-4093-9A67-861510F98C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0CB3F557-D832-47DE-8A16-E37FAB3945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98EB658-64A5-480C-A59D-A935297BC1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7DDAE9-49E6-4B4B-B6B7-C4D2D3C65BCB}" type="datetimeFigureOut">
              <a:rPr lang="uk-UA" smtClean="0"/>
              <a:t>09.01.2026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BBD888C-9F58-4751-87AB-85F0DA376C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3AA6CA0-3A5B-4697-8933-1BFE3DA29F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D74D1F-6731-4AE6-B657-7F71E64D7DC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46947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12A64FF-9973-436E-9D77-D984B1F242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1" y="-9040"/>
            <a:ext cx="12192000" cy="6858000"/>
          </a:xfrm>
          <a:prstGeom prst="rect">
            <a:avLst/>
          </a:prstGeom>
        </p:spPr>
      </p:pic>
      <p:sp>
        <p:nvSpPr>
          <p:cNvPr id="6" name="Прямокутник: округлені кути 5">
            <a:extLst>
              <a:ext uri="{FF2B5EF4-FFF2-40B4-BE49-F238E27FC236}">
                <a16:creationId xmlns:a16="http://schemas.microsoft.com/office/drawing/2014/main" id="{43CD6012-5B7B-4A1E-A4BC-90E9CB2475FF}"/>
              </a:ext>
            </a:extLst>
          </p:cNvPr>
          <p:cNvSpPr/>
          <p:nvPr/>
        </p:nvSpPr>
        <p:spPr>
          <a:xfrm>
            <a:off x="1396093" y="857251"/>
            <a:ext cx="3869872" cy="3837214"/>
          </a:xfrm>
          <a:prstGeom prst="roundRect">
            <a:avLst/>
          </a:prstGeom>
          <a:solidFill>
            <a:schemeClr val="lt1">
              <a:alpha val="7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Прямокутник: округлені кути 6">
            <a:extLst>
              <a:ext uri="{FF2B5EF4-FFF2-40B4-BE49-F238E27FC236}">
                <a16:creationId xmlns:a16="http://schemas.microsoft.com/office/drawing/2014/main" id="{0217B4FD-C66D-449F-B5BD-16E05FCAC092}"/>
              </a:ext>
            </a:extLst>
          </p:cNvPr>
          <p:cNvSpPr/>
          <p:nvPr/>
        </p:nvSpPr>
        <p:spPr>
          <a:xfrm>
            <a:off x="5614308" y="857251"/>
            <a:ext cx="3869872" cy="3837214"/>
          </a:xfrm>
          <a:prstGeom prst="roundRect">
            <a:avLst/>
          </a:prstGeom>
          <a:solidFill>
            <a:schemeClr val="lt1">
              <a:alpha val="7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Прямокутник: округлені кути 7">
            <a:extLst>
              <a:ext uri="{FF2B5EF4-FFF2-40B4-BE49-F238E27FC236}">
                <a16:creationId xmlns:a16="http://schemas.microsoft.com/office/drawing/2014/main" id="{AD267AD3-0CDA-48C8-9AA2-097EB54B0467}"/>
              </a:ext>
            </a:extLst>
          </p:cNvPr>
          <p:cNvSpPr/>
          <p:nvPr/>
        </p:nvSpPr>
        <p:spPr>
          <a:xfrm>
            <a:off x="1575707" y="4874079"/>
            <a:ext cx="1036864" cy="80826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</a:t>
            </a:r>
            <a:endParaRPr lang="uk-UA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кутник: округлені кути 8">
            <a:extLst>
              <a:ext uri="{FF2B5EF4-FFF2-40B4-BE49-F238E27FC236}">
                <a16:creationId xmlns:a16="http://schemas.microsoft.com/office/drawing/2014/main" id="{1D0121AC-D7CB-4C9B-A32C-BC7BEF8953AD}"/>
              </a:ext>
            </a:extLst>
          </p:cNvPr>
          <p:cNvSpPr/>
          <p:nvPr/>
        </p:nvSpPr>
        <p:spPr>
          <a:xfrm>
            <a:off x="2812597" y="4874079"/>
            <a:ext cx="1036864" cy="80826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</a:t>
            </a:r>
            <a:endParaRPr lang="uk-UA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кутник: округлені кути 9">
            <a:extLst>
              <a:ext uri="{FF2B5EF4-FFF2-40B4-BE49-F238E27FC236}">
                <a16:creationId xmlns:a16="http://schemas.microsoft.com/office/drawing/2014/main" id="{2731DAA1-5F8B-45EA-BD50-E50F31399D7A}"/>
              </a:ext>
            </a:extLst>
          </p:cNvPr>
          <p:cNvSpPr/>
          <p:nvPr/>
        </p:nvSpPr>
        <p:spPr>
          <a:xfrm>
            <a:off x="4049487" y="4874079"/>
            <a:ext cx="1036864" cy="80826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/>
              <a:t>ДОР</a:t>
            </a:r>
            <a:endParaRPr lang="uk-UA" sz="3200" b="1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8BB9DDA-5DAB-4A6D-A8E7-AA2D1836E8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41" b="52116"/>
          <a:stretch/>
        </p:blipFill>
        <p:spPr>
          <a:xfrm rot="10800000">
            <a:off x="1690577" y="1116356"/>
            <a:ext cx="1594883" cy="1563047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E6DCBF8-EAAB-4616-8850-AEAE355B89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59" t="47884" r="2"/>
          <a:stretch/>
        </p:blipFill>
        <p:spPr>
          <a:xfrm rot="5400000">
            <a:off x="3264152" y="2679402"/>
            <a:ext cx="1669312" cy="170120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8C67AE0-F71A-4121-8038-181FA0F7B0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59" r="2" b="52116"/>
          <a:stretch/>
        </p:blipFill>
        <p:spPr>
          <a:xfrm rot="10800000">
            <a:off x="3265672" y="1116354"/>
            <a:ext cx="1669317" cy="156304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20FDCA3-DDB5-468D-8027-4AA8A9A505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884" r="51747" b="-1"/>
          <a:stretch/>
        </p:blipFill>
        <p:spPr>
          <a:xfrm rot="10800000">
            <a:off x="1690578" y="2679403"/>
            <a:ext cx="1575094" cy="1701209"/>
          </a:xfrm>
          <a:prstGeom prst="rect">
            <a:avLst/>
          </a:prstGeom>
        </p:spPr>
      </p:pic>
      <p:sp>
        <p:nvSpPr>
          <p:cNvPr id="20" name="Прямокутник: округлені кути 19">
            <a:extLst>
              <a:ext uri="{FF2B5EF4-FFF2-40B4-BE49-F238E27FC236}">
                <a16:creationId xmlns:a16="http://schemas.microsoft.com/office/drawing/2014/main" id="{ECDDEFAB-EC34-48EE-9B85-FE36F5E58BE2}"/>
              </a:ext>
            </a:extLst>
          </p:cNvPr>
          <p:cNvSpPr/>
          <p:nvPr/>
        </p:nvSpPr>
        <p:spPr>
          <a:xfrm>
            <a:off x="5748875" y="4874079"/>
            <a:ext cx="1036864" cy="80826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</a:t>
            </a:r>
            <a:endParaRPr lang="uk-UA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кутник: округлені кути 20">
            <a:extLst>
              <a:ext uri="{FF2B5EF4-FFF2-40B4-BE49-F238E27FC236}">
                <a16:creationId xmlns:a16="http://schemas.microsoft.com/office/drawing/2014/main" id="{F49DD618-A88A-4E7A-870F-2B0A0FDCE84A}"/>
              </a:ext>
            </a:extLst>
          </p:cNvPr>
          <p:cNvSpPr/>
          <p:nvPr/>
        </p:nvSpPr>
        <p:spPr>
          <a:xfrm>
            <a:off x="6985765" y="4874079"/>
            <a:ext cx="1036864" cy="80826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ГА</a:t>
            </a:r>
            <a:endParaRPr lang="uk-UA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рямокутник: округлені кути 21">
            <a:extLst>
              <a:ext uri="{FF2B5EF4-FFF2-40B4-BE49-F238E27FC236}">
                <a16:creationId xmlns:a16="http://schemas.microsoft.com/office/drawing/2014/main" id="{BE0E30E3-DD13-406E-9502-681A2C4DC075}"/>
              </a:ext>
            </a:extLst>
          </p:cNvPr>
          <p:cNvSpPr/>
          <p:nvPr/>
        </p:nvSpPr>
        <p:spPr>
          <a:xfrm>
            <a:off x="8222655" y="4874079"/>
            <a:ext cx="1036864" cy="80826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/>
              <a:t>ЗИН</a:t>
            </a:r>
            <a:endParaRPr lang="uk-UA" sz="3200" b="1" dirty="0"/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55B7468E-0F7C-47F0-A441-8D397EFF39D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60" t="50577"/>
          <a:stretch/>
        </p:blipFill>
        <p:spPr>
          <a:xfrm rot="5400000">
            <a:off x="7482466" y="2832409"/>
            <a:ext cx="1717772" cy="1618951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8BCD0346-C82D-44C7-985C-EB76703562D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60" t="-657" b="50080"/>
          <a:stretch/>
        </p:blipFill>
        <p:spPr>
          <a:xfrm rot="10800000">
            <a:off x="7482468" y="1175658"/>
            <a:ext cx="1717768" cy="1656752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67BD3F3F-BA03-431E-BD21-EA27970DD80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57" r="52099" b="50080"/>
          <a:stretch/>
        </p:blipFill>
        <p:spPr>
          <a:xfrm rot="5400000">
            <a:off x="5913380" y="1175656"/>
            <a:ext cx="1569086" cy="1656752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C41F68C6-FE6E-4077-A6AE-46E55CB3073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1" t="50577" r="52440"/>
          <a:stretch/>
        </p:blipFill>
        <p:spPr>
          <a:xfrm rot="10800000">
            <a:off x="5913380" y="2832409"/>
            <a:ext cx="1569084" cy="1618951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0FBDF84A-8468-49CB-90A3-F0AF2CF88FF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327" b="48540"/>
          <a:stretch/>
        </p:blipFill>
        <p:spPr>
          <a:xfrm rot="5400000">
            <a:off x="5855114" y="1157064"/>
            <a:ext cx="1656752" cy="1716384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69E0D074-14FB-479B-B82C-01F215D2066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3" r="51143" b="51519"/>
          <a:stretch/>
        </p:blipFill>
        <p:spPr>
          <a:xfrm rot="5400000">
            <a:off x="1696606" y="1157064"/>
            <a:ext cx="1594883" cy="1587299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42A9F772-A048-4C19-B227-C5BD01CDE1E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09" t="46908" b="1954"/>
          <a:stretch/>
        </p:blipFill>
        <p:spPr>
          <a:xfrm rot="16200000">
            <a:off x="3287060" y="2739059"/>
            <a:ext cx="1687419" cy="1669314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391310FA-0841-4648-9C07-9D3B768A63A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908" r="51143" b="1954"/>
          <a:stretch/>
        </p:blipFill>
        <p:spPr>
          <a:xfrm rot="10800000">
            <a:off x="1689355" y="2747033"/>
            <a:ext cx="1594887" cy="1669314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6FC629CB-C8D2-4A60-BDCD-6822229BF80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21" t="1938" r="276" b="49582"/>
          <a:stretch/>
        </p:blipFill>
        <p:spPr>
          <a:xfrm rot="5400000">
            <a:off x="3289574" y="1147584"/>
            <a:ext cx="1655107" cy="1669314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3C0A4454-E338-49D7-9EC6-0AEA2F566AF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79" r="50619" b="349"/>
          <a:stretch/>
        </p:blipFill>
        <p:spPr>
          <a:xfrm rot="5400000">
            <a:off x="5864848" y="2824034"/>
            <a:ext cx="1647018" cy="1656753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DEE21023-1599-4C8E-B267-5F593F16329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82" r="138" b="48540"/>
          <a:stretch/>
        </p:blipFill>
        <p:spPr>
          <a:xfrm rot="10800000">
            <a:off x="7502129" y="1157064"/>
            <a:ext cx="1683673" cy="1716384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705B262D-3AFC-4FE8-83CA-C0DF975E379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36" t="49979" r="481" b="349"/>
          <a:stretch/>
        </p:blipFill>
        <p:spPr>
          <a:xfrm rot="10800000">
            <a:off x="7488681" y="2835647"/>
            <a:ext cx="1697120" cy="1656753"/>
          </a:xfrm>
          <a:prstGeom prst="rect">
            <a:avLst/>
          </a:prstGeom>
        </p:spPr>
      </p:pic>
      <p:sp>
        <p:nvSpPr>
          <p:cNvPr id="41" name="Прямокутник: округлені кути 40">
            <a:extLst>
              <a:ext uri="{FF2B5EF4-FFF2-40B4-BE49-F238E27FC236}">
                <a16:creationId xmlns:a16="http://schemas.microsoft.com/office/drawing/2014/main" id="{83841A0E-0869-45E0-9C1A-32CB11092090}"/>
              </a:ext>
            </a:extLst>
          </p:cNvPr>
          <p:cNvSpPr/>
          <p:nvPr/>
        </p:nvSpPr>
        <p:spPr>
          <a:xfrm>
            <a:off x="1575707" y="4879502"/>
            <a:ext cx="1036864" cy="80826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</a:t>
            </a:r>
            <a:endParaRPr lang="uk-UA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Прямокутник: округлені кути 41">
            <a:extLst>
              <a:ext uri="{FF2B5EF4-FFF2-40B4-BE49-F238E27FC236}">
                <a16:creationId xmlns:a16="http://schemas.microsoft.com/office/drawing/2014/main" id="{647BF1D9-069F-4341-BE06-86843B342747}"/>
              </a:ext>
            </a:extLst>
          </p:cNvPr>
          <p:cNvSpPr/>
          <p:nvPr/>
        </p:nvSpPr>
        <p:spPr>
          <a:xfrm>
            <a:off x="2812597" y="4879502"/>
            <a:ext cx="1036864" cy="80826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</a:t>
            </a:r>
            <a:endParaRPr lang="uk-UA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рямокутник: округлені кути 42">
            <a:extLst>
              <a:ext uri="{FF2B5EF4-FFF2-40B4-BE49-F238E27FC236}">
                <a16:creationId xmlns:a16="http://schemas.microsoft.com/office/drawing/2014/main" id="{E29A8EB5-0234-409B-9555-14C83344E06A}"/>
              </a:ext>
            </a:extLst>
          </p:cNvPr>
          <p:cNvSpPr/>
          <p:nvPr/>
        </p:nvSpPr>
        <p:spPr>
          <a:xfrm>
            <a:off x="4049487" y="4868487"/>
            <a:ext cx="1036864" cy="80826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/>
              <a:t>ТАН</a:t>
            </a:r>
            <a:endParaRPr lang="uk-UA" sz="3200" b="1" dirty="0"/>
          </a:p>
        </p:txBody>
      </p:sp>
      <p:sp>
        <p:nvSpPr>
          <p:cNvPr id="44" name="Прямокутник: округлені кути 43">
            <a:extLst>
              <a:ext uri="{FF2B5EF4-FFF2-40B4-BE49-F238E27FC236}">
                <a16:creationId xmlns:a16="http://schemas.microsoft.com/office/drawing/2014/main" id="{56173DDA-78E3-479B-BF07-32B80CDD4C12}"/>
              </a:ext>
            </a:extLst>
          </p:cNvPr>
          <p:cNvSpPr/>
          <p:nvPr/>
        </p:nvSpPr>
        <p:spPr>
          <a:xfrm>
            <a:off x="5748875" y="4879501"/>
            <a:ext cx="1036864" cy="80826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</a:t>
            </a:r>
            <a:endParaRPr lang="uk-UA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Прямокутник: округлені кути 44">
            <a:extLst>
              <a:ext uri="{FF2B5EF4-FFF2-40B4-BE49-F238E27FC236}">
                <a16:creationId xmlns:a16="http://schemas.microsoft.com/office/drawing/2014/main" id="{E4E43703-A534-4EC3-B45A-3ECCB514FCC0}"/>
              </a:ext>
            </a:extLst>
          </p:cNvPr>
          <p:cNvSpPr/>
          <p:nvPr/>
        </p:nvSpPr>
        <p:spPr>
          <a:xfrm>
            <a:off x="6985765" y="4879501"/>
            <a:ext cx="1036864" cy="80826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</a:t>
            </a:r>
            <a:endParaRPr lang="uk-UA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Прямокутник: округлені кути 45">
            <a:extLst>
              <a:ext uri="{FF2B5EF4-FFF2-40B4-BE49-F238E27FC236}">
                <a16:creationId xmlns:a16="http://schemas.microsoft.com/office/drawing/2014/main" id="{62C14898-CEBB-45B8-93A7-CFC261CE542A}"/>
              </a:ext>
            </a:extLst>
          </p:cNvPr>
          <p:cNvSpPr/>
          <p:nvPr/>
        </p:nvSpPr>
        <p:spPr>
          <a:xfrm>
            <a:off x="8222655" y="4879501"/>
            <a:ext cx="1036864" cy="80826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000" b="1" dirty="0"/>
              <a:t>МОТ</a:t>
            </a:r>
            <a:endParaRPr lang="uk-UA" sz="3000" b="1" dirty="0"/>
          </a:p>
        </p:txBody>
      </p:sp>
      <p:sp>
        <p:nvSpPr>
          <p:cNvPr id="59" name="Прямокутник: округлені кути 58">
            <a:extLst>
              <a:ext uri="{FF2B5EF4-FFF2-40B4-BE49-F238E27FC236}">
                <a16:creationId xmlns:a16="http://schemas.microsoft.com/office/drawing/2014/main" id="{74841AEB-0B54-4E47-9544-2CA00E53F801}"/>
              </a:ext>
            </a:extLst>
          </p:cNvPr>
          <p:cNvSpPr/>
          <p:nvPr/>
        </p:nvSpPr>
        <p:spPr>
          <a:xfrm>
            <a:off x="1582790" y="4884924"/>
            <a:ext cx="1036864" cy="80826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</a:t>
            </a:r>
            <a:endParaRPr lang="uk-UA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Прямокутник: округлені кути 59">
            <a:extLst>
              <a:ext uri="{FF2B5EF4-FFF2-40B4-BE49-F238E27FC236}">
                <a16:creationId xmlns:a16="http://schemas.microsoft.com/office/drawing/2014/main" id="{84878A6F-2E4E-456F-AF97-3E4D82769DF3}"/>
              </a:ext>
            </a:extLst>
          </p:cNvPr>
          <p:cNvSpPr/>
          <p:nvPr/>
        </p:nvSpPr>
        <p:spPr>
          <a:xfrm>
            <a:off x="2819680" y="4884924"/>
            <a:ext cx="1036864" cy="80826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</a:t>
            </a:r>
            <a:endParaRPr lang="uk-UA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Прямокутник: округлені кути 60">
            <a:extLst>
              <a:ext uri="{FF2B5EF4-FFF2-40B4-BE49-F238E27FC236}">
                <a16:creationId xmlns:a16="http://schemas.microsoft.com/office/drawing/2014/main" id="{338AD6C1-94A3-474A-A83C-DDFD467C90ED}"/>
              </a:ext>
            </a:extLst>
          </p:cNvPr>
          <p:cNvSpPr/>
          <p:nvPr/>
        </p:nvSpPr>
        <p:spPr>
          <a:xfrm>
            <a:off x="4056570" y="4884924"/>
            <a:ext cx="1036864" cy="80826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/>
              <a:t>ВАР</a:t>
            </a:r>
            <a:endParaRPr lang="uk-UA" sz="3200" b="1" dirty="0"/>
          </a:p>
        </p:txBody>
      </p:sp>
      <p:sp>
        <p:nvSpPr>
          <p:cNvPr id="62" name="Прямокутник: округлені кути 61">
            <a:extLst>
              <a:ext uri="{FF2B5EF4-FFF2-40B4-BE49-F238E27FC236}">
                <a16:creationId xmlns:a16="http://schemas.microsoft.com/office/drawing/2014/main" id="{5D4FE5CE-6BFD-4692-AC38-6C2D4C2EA113}"/>
              </a:ext>
            </a:extLst>
          </p:cNvPr>
          <p:cNvSpPr/>
          <p:nvPr/>
        </p:nvSpPr>
        <p:spPr>
          <a:xfrm>
            <a:off x="5755958" y="4884923"/>
            <a:ext cx="1036864" cy="80826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</a:t>
            </a:r>
            <a:endParaRPr lang="uk-UA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Прямокутник: округлені кути 62">
            <a:extLst>
              <a:ext uri="{FF2B5EF4-FFF2-40B4-BE49-F238E27FC236}">
                <a16:creationId xmlns:a16="http://schemas.microsoft.com/office/drawing/2014/main" id="{7BBE504D-D1EB-423A-B205-347DE7F4EBA7}"/>
              </a:ext>
            </a:extLst>
          </p:cNvPr>
          <p:cNvSpPr/>
          <p:nvPr/>
        </p:nvSpPr>
        <p:spPr>
          <a:xfrm>
            <a:off x="6992848" y="4884923"/>
            <a:ext cx="1036864" cy="80826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</a:t>
            </a:r>
            <a:endParaRPr lang="uk-UA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Прямокутник: округлені кути 63">
            <a:extLst>
              <a:ext uri="{FF2B5EF4-FFF2-40B4-BE49-F238E27FC236}">
                <a16:creationId xmlns:a16="http://schemas.microsoft.com/office/drawing/2014/main" id="{BF5DDAB0-8E5E-4C2C-8ECC-098BF91CF94F}"/>
              </a:ext>
            </a:extLst>
          </p:cNvPr>
          <p:cNvSpPr/>
          <p:nvPr/>
        </p:nvSpPr>
        <p:spPr>
          <a:xfrm>
            <a:off x="8229738" y="4884923"/>
            <a:ext cx="1036864" cy="80826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000" b="1" dirty="0"/>
              <a:t>БАН</a:t>
            </a:r>
            <a:endParaRPr lang="uk-UA" sz="3000" b="1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FA2C49D-2341-4998-AE84-8C0291EE834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37" r="51515"/>
          <a:stretch/>
        </p:blipFill>
        <p:spPr>
          <a:xfrm rot="10800000">
            <a:off x="1655641" y="2747217"/>
            <a:ext cx="1601386" cy="166338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FAD10D7-E3E6-40AE-8228-596156A5251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42" r="50534"/>
          <a:stretch/>
        </p:blipFill>
        <p:spPr>
          <a:xfrm rot="10800000">
            <a:off x="5888918" y="2773260"/>
            <a:ext cx="1630352" cy="1649845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1B046FE8-9BCC-4B48-B46A-EFC5364B651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8" r="52401" b="49880"/>
          <a:stretch/>
        </p:blipFill>
        <p:spPr>
          <a:xfrm rot="16200000">
            <a:off x="1642086" y="1102098"/>
            <a:ext cx="1572122" cy="1657274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9D1F3E33-C88E-40A4-B4A4-8EE3E85D579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55" t="-58" r="155" b="49880"/>
          <a:stretch/>
        </p:blipFill>
        <p:spPr>
          <a:xfrm rot="10800000">
            <a:off x="3216277" y="1086407"/>
            <a:ext cx="1730350" cy="1657274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AAFD316D-F057-4A4D-B748-9D4D18D6EF4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05" t="47091" r="-28"/>
          <a:stretch/>
        </p:blipFill>
        <p:spPr>
          <a:xfrm rot="10800000">
            <a:off x="3231707" y="2682561"/>
            <a:ext cx="1714920" cy="1747485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61DE2819-F074-4AA8-BACA-CDA19E482A8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" r="50134" b="49939"/>
          <a:stretch/>
        </p:blipFill>
        <p:spPr>
          <a:xfrm rot="16200000">
            <a:off x="5886252" y="1133668"/>
            <a:ext cx="1643543" cy="1639591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C66D8F62-0B34-4127-8255-ACF7E13C454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5" t="314" r="-553" b="49939"/>
          <a:stretch/>
        </p:blipFill>
        <p:spPr>
          <a:xfrm rot="10800000">
            <a:off x="7529795" y="1127790"/>
            <a:ext cx="1667330" cy="1639591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386D04EF-40B5-4D9A-9515-5D725B8AB93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95" t="49942" r="-179"/>
          <a:stretch/>
        </p:blipFill>
        <p:spPr>
          <a:xfrm rot="5400000">
            <a:off x="7513449" y="2758523"/>
            <a:ext cx="1683676" cy="1649845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4F36559F-E63C-4C12-86C0-CFB13694AC1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" y="5817490"/>
            <a:ext cx="1044714" cy="96170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0728D32-25AA-4475-A347-27E99F368F9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5841" y="3856645"/>
            <a:ext cx="2466807" cy="2466807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FECD3478-C8E4-4141-BE56-F1E3B7766E8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097" r="51948"/>
          <a:stretch/>
        </p:blipFill>
        <p:spPr>
          <a:xfrm rot="10800000">
            <a:off x="1538121" y="2601523"/>
            <a:ext cx="1554179" cy="1638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F5307AA-17BE-4FAE-B22D-9A578A7ECD95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328" r="50668"/>
          <a:stretch/>
        </p:blipFill>
        <p:spPr>
          <a:xfrm rot="5400000">
            <a:off x="5967563" y="2686805"/>
            <a:ext cx="1613619" cy="16574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1CFA4C34-309B-4221-8DA4-5E3773A5928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" r="51734" b="49475"/>
          <a:stretch/>
        </p:blipFill>
        <p:spPr>
          <a:xfrm rot="16200000">
            <a:off x="1535681" y="1165976"/>
            <a:ext cx="1566774" cy="16375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A8EBC9BF-876C-4EAA-A2AA-E63862E8822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55" t="79" r="334" b="49475"/>
          <a:stretch/>
        </p:blipFill>
        <p:spPr>
          <a:xfrm rot="10800000">
            <a:off x="3082077" y="973667"/>
            <a:ext cx="1675355" cy="16375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BEB7A6A6-E8C6-4A63-909B-915CA6DEAB2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01" t="51097" r="-679"/>
          <a:stretch/>
        </p:blipFill>
        <p:spPr>
          <a:xfrm rot="10800000">
            <a:off x="3071153" y="2617589"/>
            <a:ext cx="1729401" cy="16208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F4B3CEDA-9F3E-4082-AA8B-8EF2B6E9D818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" r="50298" b="50491"/>
          <a:stretch/>
        </p:blipFill>
        <p:spPr>
          <a:xfrm rot="16200000">
            <a:off x="5777775" y="1274275"/>
            <a:ext cx="1625747" cy="16179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8E3AA381-9FCA-4D25-A907-73738EEA7F8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29" t="47" r="-395" b="50491"/>
          <a:stretch/>
        </p:blipFill>
        <p:spPr>
          <a:xfrm rot="10800000">
            <a:off x="7397071" y="1071157"/>
            <a:ext cx="1693240" cy="16179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254C6BDA-6216-4D27-90FF-40AC0F7A3928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72" t="49328" r="307"/>
          <a:stretch/>
        </p:blipFill>
        <p:spPr>
          <a:xfrm>
            <a:off x="7574955" y="2906751"/>
            <a:ext cx="1676480" cy="16200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7" name="Прямокутник: округлені кути 46">
            <a:extLst>
              <a:ext uri="{FF2B5EF4-FFF2-40B4-BE49-F238E27FC236}">
                <a16:creationId xmlns:a16="http://schemas.microsoft.com/office/drawing/2014/main" id="{82D8E25E-F122-4A97-88FF-17FA4809937B}"/>
              </a:ext>
            </a:extLst>
          </p:cNvPr>
          <p:cNvSpPr/>
          <p:nvPr/>
        </p:nvSpPr>
        <p:spPr>
          <a:xfrm>
            <a:off x="1582790" y="4873910"/>
            <a:ext cx="1036864" cy="80826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</a:t>
            </a:r>
            <a:endParaRPr lang="uk-UA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рямокутник: округлені кути 47">
            <a:extLst>
              <a:ext uri="{FF2B5EF4-FFF2-40B4-BE49-F238E27FC236}">
                <a16:creationId xmlns:a16="http://schemas.microsoft.com/office/drawing/2014/main" id="{4D32B064-280E-4656-91D6-72DB75B809B6}"/>
              </a:ext>
            </a:extLst>
          </p:cNvPr>
          <p:cNvSpPr/>
          <p:nvPr/>
        </p:nvSpPr>
        <p:spPr>
          <a:xfrm>
            <a:off x="2819680" y="4873910"/>
            <a:ext cx="1036864" cy="80826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ЛО</a:t>
            </a:r>
            <a:endParaRPr lang="uk-UA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Прямокутник: округлені кути 48">
            <a:extLst>
              <a:ext uri="{FF2B5EF4-FFF2-40B4-BE49-F238E27FC236}">
                <a16:creationId xmlns:a16="http://schemas.microsoft.com/office/drawing/2014/main" id="{B05A825B-078D-48A5-805F-7E0DBC7EA9B2}"/>
              </a:ext>
            </a:extLst>
          </p:cNvPr>
          <p:cNvSpPr/>
          <p:nvPr/>
        </p:nvSpPr>
        <p:spPr>
          <a:xfrm>
            <a:off x="4056570" y="4873910"/>
            <a:ext cx="1036864" cy="80826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/>
              <a:t>ТОК</a:t>
            </a:r>
            <a:endParaRPr lang="uk-UA" sz="3200" b="1" dirty="0"/>
          </a:p>
        </p:txBody>
      </p:sp>
      <p:sp>
        <p:nvSpPr>
          <p:cNvPr id="50" name="Прямокутник: округлені кути 49">
            <a:extLst>
              <a:ext uri="{FF2B5EF4-FFF2-40B4-BE49-F238E27FC236}">
                <a16:creationId xmlns:a16="http://schemas.microsoft.com/office/drawing/2014/main" id="{D0BB90F5-5F3C-4426-997F-BA59E21FB058}"/>
              </a:ext>
            </a:extLst>
          </p:cNvPr>
          <p:cNvSpPr/>
          <p:nvPr/>
        </p:nvSpPr>
        <p:spPr>
          <a:xfrm>
            <a:off x="5755958" y="4873909"/>
            <a:ext cx="1036864" cy="80826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</a:t>
            </a:r>
            <a:endParaRPr lang="uk-UA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Прямокутник: округлені кути 50">
            <a:extLst>
              <a:ext uri="{FF2B5EF4-FFF2-40B4-BE49-F238E27FC236}">
                <a16:creationId xmlns:a16="http://schemas.microsoft.com/office/drawing/2014/main" id="{04B162F1-DBCE-4C86-8734-88D8AF4B0DB5}"/>
              </a:ext>
            </a:extLst>
          </p:cNvPr>
          <p:cNvSpPr/>
          <p:nvPr/>
        </p:nvSpPr>
        <p:spPr>
          <a:xfrm>
            <a:off x="6992848" y="4873909"/>
            <a:ext cx="1036864" cy="80826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</a:t>
            </a:r>
            <a:endParaRPr lang="uk-UA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Прямокутник: округлені кути 51">
            <a:extLst>
              <a:ext uri="{FF2B5EF4-FFF2-40B4-BE49-F238E27FC236}">
                <a16:creationId xmlns:a16="http://schemas.microsoft.com/office/drawing/2014/main" id="{8053717F-C092-4E2C-8A0E-358B1C839407}"/>
              </a:ext>
            </a:extLst>
          </p:cNvPr>
          <p:cNvSpPr/>
          <p:nvPr/>
        </p:nvSpPr>
        <p:spPr>
          <a:xfrm>
            <a:off x="8229738" y="4873909"/>
            <a:ext cx="1036864" cy="80826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000" b="1" dirty="0"/>
              <a:t>ФОН</a:t>
            </a:r>
            <a:endParaRPr lang="uk-UA" sz="3000" b="1" dirty="0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9B22508-8864-40FA-A559-962D8259DCA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516" y="502373"/>
            <a:ext cx="4693068" cy="4781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377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6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6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7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7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8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8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8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1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1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3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14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>
                      <p:stCondLst>
                        <p:cond delay="indefinite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0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>
                      <p:stCondLst>
                        <p:cond delay="indefinite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0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5" fill="hold">
                      <p:stCondLst>
                        <p:cond delay="indefinite"/>
                      </p:stCondLst>
                      <p:childTnLst>
                        <p:par>
                          <p:cTn id="306" fill="hold">
                            <p:stCondLst>
                              <p:cond delay="0"/>
                            </p:stCondLst>
                            <p:childTnLst>
                              <p:par>
                                <p:cTn id="30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0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3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3" fill="hold">
                      <p:stCondLst>
                        <p:cond delay="indefinite"/>
                      </p:stCondLst>
                      <p:childTnLst>
                        <p:par>
                          <p:cTn id="314" fill="hold">
                            <p:stCondLst>
                              <p:cond delay="0"/>
                            </p:stCondLst>
                            <p:childTnLst>
                              <p:par>
                                <p:cTn id="31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7" fill="hold">
                      <p:stCondLst>
                        <p:cond delay="indefinite"/>
                      </p:stCondLst>
                      <p:childTnLst>
                        <p:par>
                          <p:cTn id="318" fill="hold">
                            <p:stCondLst>
                              <p:cond delay="0"/>
                            </p:stCondLst>
                            <p:childTnLst>
                              <p:par>
                                <p:cTn id="31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2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1" fill="hold">
                      <p:stCondLst>
                        <p:cond delay="indefinite"/>
                      </p:stCondLst>
                      <p:childTnLst>
                        <p:par>
                          <p:cTn id="322" fill="hold">
                            <p:stCondLst>
                              <p:cond delay="0"/>
                            </p:stCondLst>
                            <p:childTnLst>
                              <p:par>
                                <p:cTn id="32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32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5" fill="hold">
                      <p:stCondLst>
                        <p:cond delay="indefinite"/>
                      </p:stCondLst>
                      <p:childTnLst>
                        <p:par>
                          <p:cTn id="326" fill="hold">
                            <p:stCondLst>
                              <p:cond delay="0"/>
                            </p:stCondLst>
                            <p:childTnLst>
                              <p:par>
                                <p:cTn id="32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32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9" fill="hold">
                      <p:stCondLst>
                        <p:cond delay="indefinite"/>
                      </p:stCondLst>
                      <p:childTnLst>
                        <p:par>
                          <p:cTn id="330" fill="hold">
                            <p:stCondLst>
                              <p:cond delay="0"/>
                            </p:stCondLst>
                            <p:childTnLst>
                              <p:par>
                                <p:cTn id="33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33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3" fill="hold">
                      <p:stCondLst>
                        <p:cond delay="indefinite"/>
                      </p:stCondLst>
                      <p:childTnLst>
                        <p:par>
                          <p:cTn id="334" fill="hold">
                            <p:stCondLst>
                              <p:cond delay="0"/>
                            </p:stCondLst>
                            <p:childTnLst>
                              <p:par>
                                <p:cTn id="3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3" fill="hold">
                      <p:stCondLst>
                        <p:cond delay="indefinite"/>
                      </p:stCondLst>
                      <p:childTnLst>
                        <p:par>
                          <p:cTn id="354" fill="hold">
                            <p:stCondLst>
                              <p:cond delay="0"/>
                            </p:stCondLst>
                            <p:childTnLst>
                              <p:par>
                                <p:cTn id="35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5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7" fill="hold">
                      <p:stCondLst>
                        <p:cond delay="indefinite"/>
                      </p:stCondLst>
                      <p:childTnLst>
                        <p:par>
                          <p:cTn id="358" fill="hold">
                            <p:stCondLst>
                              <p:cond delay="0"/>
                            </p:stCondLst>
                            <p:childTnLst>
                              <p:par>
                                <p:cTn id="35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6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1" fill="hold">
                      <p:stCondLst>
                        <p:cond delay="indefinite"/>
                      </p:stCondLst>
                      <p:childTnLst>
                        <p:par>
                          <p:cTn id="362" fill="hold">
                            <p:stCondLst>
                              <p:cond delay="0"/>
                            </p:stCondLst>
                            <p:childTnLst>
                              <p:par>
                                <p:cTn id="36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6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5" fill="hold">
                      <p:stCondLst>
                        <p:cond delay="indefinite"/>
                      </p:stCondLst>
                      <p:childTnLst>
                        <p:par>
                          <p:cTn id="366" fill="hold">
                            <p:stCondLst>
                              <p:cond delay="0"/>
                            </p:stCondLst>
                            <p:childTnLst>
                              <p:par>
                                <p:cTn id="36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36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9" fill="hold">
                      <p:stCondLst>
                        <p:cond delay="indefinite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37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3" fill="hold">
                      <p:stCondLst>
                        <p:cond delay="indefinite"/>
                      </p:stCondLst>
                      <p:childTnLst>
                        <p:par>
                          <p:cTn id="374" fill="hold">
                            <p:stCondLst>
                              <p:cond delay="0"/>
                            </p:stCondLst>
                            <p:childTnLst>
                              <p:par>
                                <p:cTn id="37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7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7" fill="hold">
                      <p:stCondLst>
                        <p:cond delay="indefinite"/>
                      </p:stCondLst>
                      <p:childTnLst>
                        <p:par>
                          <p:cTn id="378" fill="hold">
                            <p:stCondLst>
                              <p:cond delay="0"/>
                            </p:stCondLst>
                            <p:childTnLst>
                              <p:par>
                                <p:cTn id="37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8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1" fill="hold">
                      <p:stCondLst>
                        <p:cond delay="indefinite"/>
                      </p:stCondLst>
                      <p:childTnLst>
                        <p:par>
                          <p:cTn id="382" fill="hold">
                            <p:stCondLst>
                              <p:cond delay="0"/>
                            </p:stCondLst>
                            <p:childTnLst>
                              <p:par>
                                <p:cTn id="38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8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5" fill="hold">
                      <p:stCondLst>
                        <p:cond delay="indefinite"/>
                      </p:stCondLst>
                      <p:childTnLst>
                        <p:par>
                          <p:cTn id="386" fill="hold">
                            <p:stCondLst>
                              <p:cond delay="0"/>
                            </p:stCondLst>
                            <p:childTnLst>
                              <p:par>
                                <p:cTn id="38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38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9" fill="hold">
                      <p:stCondLst>
                        <p:cond delay="indefinite"/>
                      </p:stCondLst>
                      <p:childTnLst>
                        <p:par>
                          <p:cTn id="390" fill="hold">
                            <p:stCondLst>
                              <p:cond delay="0"/>
                            </p:stCondLst>
                            <p:childTnLst>
                              <p:par>
                                <p:cTn id="39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39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3" fill="hold">
                      <p:stCondLst>
                        <p:cond delay="indefinite"/>
                      </p:stCondLst>
                      <p:childTnLst>
                        <p:par>
                          <p:cTn id="394" fill="hold">
                            <p:stCondLst>
                              <p:cond delay="0"/>
                            </p:stCondLst>
                            <p:childTnLst>
                              <p:par>
                                <p:cTn id="39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3" fill="hold">
                      <p:stCondLst>
                        <p:cond delay="indefinite"/>
                      </p:stCondLst>
                      <p:childTnLst>
                        <p:par>
                          <p:cTn id="414" fill="hold">
                            <p:stCondLst>
                              <p:cond delay="0"/>
                            </p:stCondLst>
                            <p:childTnLst>
                              <p:par>
                                <p:cTn id="41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6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7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8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9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5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6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0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1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2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6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7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2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3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4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8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9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0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4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5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6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9" fill="hold">
                      <p:stCondLst>
                        <p:cond delay="indefinite"/>
                      </p:stCondLst>
                      <p:childTnLst>
                        <p:par>
                          <p:cTn id="500" fill="hold">
                            <p:stCondLst>
                              <p:cond delay="0"/>
                            </p:stCondLst>
                            <p:childTnLst>
                              <p:par>
                                <p:cTn id="50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6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0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1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2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1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2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3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4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7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0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3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5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6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5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6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7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8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9" fill="hold">
                      <p:stCondLst>
                        <p:cond delay="indefinite"/>
                      </p:stCondLst>
                      <p:childTnLst>
                        <p:par>
                          <p:cTn id="550" fill="hold">
                            <p:stCondLst>
                              <p:cond delay="0"/>
                            </p:stCondLst>
                            <p:childTnLst>
                              <p:par>
                                <p:cTn id="55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55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3" fill="hold">
                      <p:stCondLst>
                        <p:cond delay="indefinite"/>
                      </p:stCondLst>
                      <p:childTnLst>
                        <p:par>
                          <p:cTn id="554" fill="hold">
                            <p:stCondLst>
                              <p:cond delay="0"/>
                            </p:stCondLst>
                            <p:childTnLst>
                              <p:par>
                                <p:cTn id="55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55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7" fill="hold">
                      <p:stCondLst>
                        <p:cond delay="indefinite"/>
                      </p:stCondLst>
                      <p:childTnLst>
                        <p:par>
                          <p:cTn id="558" fill="hold">
                            <p:stCondLst>
                              <p:cond delay="0"/>
                            </p:stCondLst>
                            <p:childTnLst>
                              <p:par>
                                <p:cTn id="55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560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1" fill="hold">
                      <p:stCondLst>
                        <p:cond delay="indefinite"/>
                      </p:stCondLst>
                      <p:childTnLst>
                        <p:par>
                          <p:cTn id="562" fill="hold">
                            <p:stCondLst>
                              <p:cond delay="0"/>
                            </p:stCondLst>
                            <p:childTnLst>
                              <p:par>
                                <p:cTn id="56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56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5" fill="hold">
                      <p:stCondLst>
                        <p:cond delay="indefinite"/>
                      </p:stCondLst>
                      <p:childTnLst>
                        <p:par>
                          <p:cTn id="566" fill="hold">
                            <p:stCondLst>
                              <p:cond delay="0"/>
                            </p:stCondLst>
                            <p:childTnLst>
                              <p:par>
                                <p:cTn id="56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56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9" fill="hold">
                      <p:stCondLst>
                        <p:cond delay="indefinite"/>
                      </p:stCondLst>
                      <p:childTnLst>
                        <p:par>
                          <p:cTn id="570" fill="hold">
                            <p:stCondLst>
                              <p:cond delay="0"/>
                            </p:stCondLst>
                            <p:childTnLst>
                              <p:par>
                                <p:cTn id="57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572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3" fill="hold">
                      <p:stCondLst>
                        <p:cond delay="indefinite"/>
                      </p:stCondLst>
                      <p:childTnLst>
                        <p:par>
                          <p:cTn id="574" fill="hold">
                            <p:stCondLst>
                              <p:cond delay="0"/>
                            </p:stCondLst>
                            <p:childTnLst>
                              <p:par>
                                <p:cTn id="57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576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7" fill="hold">
                      <p:stCondLst>
                        <p:cond delay="indefinite"/>
                      </p:stCondLst>
                      <p:childTnLst>
                        <p:par>
                          <p:cTn id="578" fill="hold">
                            <p:stCondLst>
                              <p:cond delay="0"/>
                            </p:stCondLst>
                            <p:childTnLst>
                              <p:par>
                                <p:cTn id="57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4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0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6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7" fill="hold">
                      <p:stCondLst>
                        <p:cond delay="indefinite"/>
                      </p:stCondLst>
                      <p:childTnLst>
                        <p:par>
                          <p:cTn id="598" fill="hold">
                            <p:stCondLst>
                              <p:cond delay="0"/>
                            </p:stCondLst>
                            <p:childTnLst>
                              <p:par>
                                <p:cTn id="59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60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1" fill="hold">
                      <p:stCondLst>
                        <p:cond delay="indefinite"/>
                      </p:stCondLst>
                      <p:childTnLst>
                        <p:par>
                          <p:cTn id="602" fill="hold">
                            <p:stCondLst>
                              <p:cond delay="0"/>
                            </p:stCondLst>
                            <p:childTnLst>
                              <p:par>
                                <p:cTn id="60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60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5" fill="hold">
                      <p:stCondLst>
                        <p:cond delay="indefinite"/>
                      </p:stCondLst>
                      <p:childTnLst>
                        <p:par>
                          <p:cTn id="606" fill="hold">
                            <p:stCondLst>
                              <p:cond delay="0"/>
                            </p:stCondLst>
                            <p:childTnLst>
                              <p:par>
                                <p:cTn id="60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60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9" fill="hold">
                      <p:stCondLst>
                        <p:cond delay="indefinite"/>
                      </p:stCondLst>
                      <p:childTnLst>
                        <p:par>
                          <p:cTn id="610" fill="hold">
                            <p:stCondLst>
                              <p:cond delay="0"/>
                            </p:stCondLst>
                            <p:childTnLst>
                              <p:par>
                                <p:cTn id="61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6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3" fill="hold">
                      <p:stCondLst>
                        <p:cond delay="indefinite"/>
                      </p:stCondLst>
                      <p:childTnLst>
                        <p:par>
                          <p:cTn id="614" fill="hold">
                            <p:stCondLst>
                              <p:cond delay="0"/>
                            </p:stCondLst>
                            <p:childTnLst>
                              <p:par>
                                <p:cTn id="61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6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7" fill="hold">
                      <p:stCondLst>
                        <p:cond delay="indefinite"/>
                      </p:stCondLst>
                      <p:childTnLst>
                        <p:par>
                          <p:cTn id="618" fill="hold">
                            <p:stCondLst>
                              <p:cond delay="0"/>
                            </p:stCondLst>
                            <p:childTnLst>
                              <p:par>
                                <p:cTn id="61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620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1" fill="hold">
                      <p:stCondLst>
                        <p:cond delay="indefinite"/>
                      </p:stCondLst>
                      <p:childTnLst>
                        <p:par>
                          <p:cTn id="622" fill="hold">
                            <p:stCondLst>
                              <p:cond delay="0"/>
                            </p:stCondLst>
                            <p:childTnLst>
                              <p:par>
                                <p:cTn id="6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6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8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1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9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0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1" fill="hold">
                      <p:stCondLst>
                        <p:cond delay="indefinite"/>
                      </p:stCondLst>
                      <p:childTnLst>
                        <p:par>
                          <p:cTn id="642" fill="hold">
                            <p:stCondLst>
                              <p:cond delay="0"/>
                            </p:stCondLst>
                            <p:childTnLst>
                              <p:par>
                                <p:cTn id="64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4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5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6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0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1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2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3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2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3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4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5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8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9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0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4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5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6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7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6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7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8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9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2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3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4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5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8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9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0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1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4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5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6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0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1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2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3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6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7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8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9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2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3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4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5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7" fill="hold">
                      <p:stCondLst>
                        <p:cond delay="indefinite"/>
                      </p:stCondLst>
                      <p:childTnLst>
                        <p:par>
                          <p:cTn id="728" fill="hold">
                            <p:stCondLst>
                              <p:cond delay="0"/>
                            </p:stCondLst>
                            <p:childTnLst>
                              <p:par>
                                <p:cTn id="7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4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2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8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4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7" fill="hold">
                      <p:stCondLst>
                        <p:cond delay="indefinite"/>
                      </p:stCondLst>
                      <p:childTnLst>
                        <p:par>
                          <p:cTn id="778" fill="hold">
                            <p:stCondLst>
                              <p:cond delay="0"/>
                            </p:stCondLst>
                            <p:childTnLst>
                              <p:par>
                                <p:cTn id="77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78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1" fill="hold">
                      <p:stCondLst>
                        <p:cond delay="indefinite"/>
                      </p:stCondLst>
                      <p:childTnLst>
                        <p:par>
                          <p:cTn id="782" fill="hold">
                            <p:stCondLst>
                              <p:cond delay="0"/>
                            </p:stCondLst>
                            <p:childTnLst>
                              <p:par>
                                <p:cTn id="78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78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5" fill="hold">
                      <p:stCondLst>
                        <p:cond delay="indefinite"/>
                      </p:stCondLst>
                      <p:childTnLst>
                        <p:par>
                          <p:cTn id="786" fill="hold">
                            <p:stCondLst>
                              <p:cond delay="0"/>
                            </p:stCondLst>
                            <p:childTnLst>
                              <p:par>
                                <p:cTn id="78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78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9" fill="hold">
                      <p:stCondLst>
                        <p:cond delay="indefinite"/>
                      </p:stCondLst>
                      <p:childTnLst>
                        <p:par>
                          <p:cTn id="790" fill="hold">
                            <p:stCondLst>
                              <p:cond delay="0"/>
                            </p:stCondLst>
                            <p:childTnLst>
                              <p:par>
                                <p:cTn id="79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79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3" fill="hold">
                      <p:stCondLst>
                        <p:cond delay="indefinite"/>
                      </p:stCondLst>
                      <p:childTnLst>
                        <p:par>
                          <p:cTn id="794" fill="hold">
                            <p:stCondLst>
                              <p:cond delay="0"/>
                            </p:stCondLst>
                            <p:childTnLst>
                              <p:par>
                                <p:cTn id="7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79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7" fill="hold">
                      <p:stCondLst>
                        <p:cond delay="indefinite"/>
                      </p:stCondLst>
                      <p:childTnLst>
                        <p:par>
                          <p:cTn id="798" fill="hold">
                            <p:stCondLst>
                              <p:cond delay="0"/>
                            </p:stCondLst>
                            <p:childTnLst>
                              <p:par>
                                <p:cTn id="79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80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1" fill="hold">
                      <p:stCondLst>
                        <p:cond delay="indefinite"/>
                      </p:stCondLst>
                      <p:childTnLst>
                        <p:par>
                          <p:cTn id="802" fill="hold">
                            <p:stCondLst>
                              <p:cond delay="0"/>
                            </p:stCondLst>
                            <p:childTnLst>
                              <p:par>
                                <p:cTn id="80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80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5" fill="hold">
                      <p:stCondLst>
                        <p:cond delay="indefinite"/>
                      </p:stCondLst>
                      <p:childTnLst>
                        <p:par>
                          <p:cTn id="806" fill="hold">
                            <p:stCondLst>
                              <p:cond delay="0"/>
                            </p:stCondLst>
                            <p:childTnLst>
                              <p:par>
                                <p:cTn id="80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8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5" fill="hold">
                      <p:stCondLst>
                        <p:cond delay="indefinite"/>
                      </p:stCondLst>
                      <p:childTnLst>
                        <p:par>
                          <p:cTn id="826" fill="hold">
                            <p:stCondLst>
                              <p:cond delay="0"/>
                            </p:stCondLst>
                            <p:childTnLst>
                              <p:par>
                                <p:cTn id="82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82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9" fill="hold">
                      <p:stCondLst>
                        <p:cond delay="indefinite"/>
                      </p:stCondLst>
                      <p:childTnLst>
                        <p:par>
                          <p:cTn id="830" fill="hold">
                            <p:stCondLst>
                              <p:cond delay="0"/>
                            </p:stCondLst>
                            <p:childTnLst>
                              <p:par>
                                <p:cTn id="83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83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3" fill="hold">
                      <p:stCondLst>
                        <p:cond delay="indefinite"/>
                      </p:stCondLst>
                      <p:childTnLst>
                        <p:par>
                          <p:cTn id="834" fill="hold">
                            <p:stCondLst>
                              <p:cond delay="0"/>
                            </p:stCondLst>
                            <p:childTnLst>
                              <p:par>
                                <p:cTn id="83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83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7" fill="hold">
                      <p:stCondLst>
                        <p:cond delay="indefinite"/>
                      </p:stCondLst>
                      <p:childTnLst>
                        <p:par>
                          <p:cTn id="838" fill="hold">
                            <p:stCondLst>
                              <p:cond delay="0"/>
                            </p:stCondLst>
                            <p:childTnLst>
                              <p:par>
                                <p:cTn id="83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84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1" fill="hold">
                      <p:stCondLst>
                        <p:cond delay="indefinite"/>
                      </p:stCondLst>
                      <p:childTnLst>
                        <p:par>
                          <p:cTn id="842" fill="hold">
                            <p:stCondLst>
                              <p:cond delay="0"/>
                            </p:stCondLst>
                            <p:childTnLst>
                              <p:par>
                                <p:cTn id="84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8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5" fill="hold">
                      <p:stCondLst>
                        <p:cond delay="indefinite"/>
                      </p:stCondLst>
                      <p:childTnLst>
                        <p:par>
                          <p:cTn id="846" fill="hold">
                            <p:stCondLst>
                              <p:cond delay="0"/>
                            </p:stCondLst>
                            <p:childTnLst>
                              <p:par>
                                <p:cTn id="84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84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9" fill="hold">
                      <p:stCondLst>
                        <p:cond delay="indefinite"/>
                      </p:stCondLst>
                      <p:childTnLst>
                        <p:par>
                          <p:cTn id="850" fill="hold">
                            <p:stCondLst>
                              <p:cond delay="0"/>
                            </p:stCondLst>
                            <p:childTnLst>
                              <p:par>
                                <p:cTn id="85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2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3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4" fill="hold">
                      <p:stCondLst>
                        <p:cond delay="indefinite"/>
                      </p:stCondLst>
                      <p:childTnLst>
                        <p:par>
                          <p:cTn id="855" fill="hold">
                            <p:stCondLst>
                              <p:cond delay="0"/>
                            </p:stCondLst>
                            <p:childTnLst>
                              <p:par>
                                <p:cTn id="85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3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4" fill="hold">
                      <p:stCondLst>
                        <p:cond delay="indefinite"/>
                      </p:stCondLst>
                      <p:childTnLst>
                        <p:par>
                          <p:cTn id="875" fill="hold">
                            <p:stCondLst>
                              <p:cond delay="0"/>
                            </p:stCondLst>
                            <p:childTnLst>
                              <p:par>
                                <p:cTn id="87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7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8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9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0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3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4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5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6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1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5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6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7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8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1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2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3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7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8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9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0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3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4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9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0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1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5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6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7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0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1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2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3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6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7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8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9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2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3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4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5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8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9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0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1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5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6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7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8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6017EADC-07E3-4322-A5AC-4C8A08D79C6E}"/>
</file>

<file path=customXml/itemProps2.xml><?xml version="1.0" encoding="utf-8"?>
<ds:datastoreItem xmlns:ds="http://schemas.openxmlformats.org/officeDocument/2006/customXml" ds:itemID="{FB17FC18-9444-4CC2-9BD5-08B09D6B104C}"/>
</file>

<file path=customXml/itemProps3.xml><?xml version="1.0" encoding="utf-8"?>
<ds:datastoreItem xmlns:ds="http://schemas.openxmlformats.org/officeDocument/2006/customXml" ds:itemID="{A64878DD-EBEA-40E9-8F75-3774159281C7}"/>
</file>

<file path=docProps/app.xml><?xml version="1.0" encoding="utf-8"?>
<Properties xmlns="http://schemas.openxmlformats.org/officeDocument/2006/extended-properties" xmlns:vt="http://schemas.openxmlformats.org/officeDocument/2006/docPropsVTypes">
  <TotalTime>179</TotalTime>
  <Words>24</Words>
  <Application>Microsoft Office PowerPoint</Application>
  <PresentationFormat>Широкий екран</PresentationFormat>
  <Paragraphs>24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Times New Roman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25</cp:revision>
  <dcterms:created xsi:type="dcterms:W3CDTF">2026-01-08T18:48:44Z</dcterms:created>
  <dcterms:modified xsi:type="dcterms:W3CDTF">2026-01-09T19:07:55Z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