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A227-B7C9-1002-76A8-194B3A6F4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67B889-596C-FAA8-6419-D019FD0DB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B32F-DF39-6C68-AE2E-0D69AEE5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ACF99-E2BF-1209-A2D4-DA839EA9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B02E8-F5E6-9C8A-A268-7281D836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92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F183-9CC9-5250-3153-52528C4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802A80-751B-D6C9-9521-0195F3E9B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4C3B8-B69F-33C5-A503-A967778C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ABFCA8-FE1A-60E5-85EF-A1D31448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3E379-134E-5F6C-68FA-E2075712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31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88CD95-10B7-AE85-E963-96E5ECFED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97F71D-ED6D-535B-88A9-E0C5A4BB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B8E85-FEBD-41B0-C6A7-971A8CED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3CBE7-2126-8E08-234B-534123F3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CA64A-9906-9395-474D-7BC6626E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14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0E890-847C-2E11-04B4-EA74015F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7E851-3E47-7C92-1223-BF7AA3F8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712AD-EC95-F690-44D0-4ABFA22A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341CF-9E1E-A1F4-449C-4E3449DB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10D5C-D645-1514-2640-E13C8B5E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441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C0A03-9999-6B9C-88EF-39A05AAE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4A4039-AFE2-5CB5-9039-595ADDFF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9B5B8-13F6-2349-7559-773BD032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FAA56-F424-6A23-EFA1-9F6AEEF9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974C7-1FBE-3176-778B-60E525ED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65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ED53-0191-7512-60C7-3EE8170D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4BF6E-40F5-E281-C1C1-13840404D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28F45A-9C21-02C5-5F5E-DA30C88BD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2C833-4C2E-6D8E-760A-B0D4E57C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9B794-8150-3A99-B6E3-14DB13FF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D5ECF-0E39-D6C9-934C-C51E8355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300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5CA2-5F40-6E58-8C73-BF182CB3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48CB7-4D74-1F2D-B2F6-A268006F2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C33CF2-FBDE-0DB1-E61B-E689DB624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F93C4-C012-B021-E227-9C99A1667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9D7FD7-9CE7-B972-500E-3EBE7C1CA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D80FEE-CD93-ACA5-9B74-E33B2CB8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319113-E21B-9744-50D4-6F0C5415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B4790F-48E8-C0B6-D0E2-4664A0BD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91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4C995-DA7A-4D4E-E992-DF9453C0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114818-AE05-DB20-B36D-EA2F606A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2783F5-97E2-9402-3418-2A38C23C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11515E-165E-FEC4-A177-E61A5DD3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4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9D12ED-B285-E957-16C1-65EFAC4E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96F53-86FF-CFDD-2ABF-FCCD9E25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CFF0B4-F966-D9B6-E4FE-5410D828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27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BCB9-64BD-03EC-A27B-99B1194E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574C3-58BB-2884-5398-44CAA666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5D01FD-9144-C433-64B2-68A65A97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41BC5-9FF0-0E2F-620C-7770333E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D47707-440A-C7CE-FA9F-CC8B472C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666C38-E23B-E455-57C2-D381A1E0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14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767DD-5E4E-8BC0-7FF0-7F72E136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F66785-D724-740F-15D9-84454A05C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738A86-52EC-C8CD-9CB2-AA130C973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6240AA-3FAD-B5D3-E0E0-1FE40390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56C3C-543F-7517-5767-1A4BCA69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1A1B4-8297-269C-7215-BA625000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90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0D04B-C0B9-EA8A-A32B-72DE6689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8949B-E669-DC65-1521-668364FA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0E27B-DBB2-4293-845C-086138263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91003-BEE3-F1F8-5139-C88BD08AF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AE49E-6E94-6F2C-E38F-10626AB8A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751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643"/>
            <a:ext cx="12192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84038" y="762932"/>
            <a:ext cx="3216519" cy="3157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>
                <a:solidFill>
                  <a:srgbClr val="002060"/>
                </a:solidFill>
              </a:rPr>
              <a:t>Жж</a:t>
            </a:r>
            <a:endParaRPr lang="ru-RU" sz="115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32078" y="855696"/>
            <a:ext cx="3216519" cy="3157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900" b="1" dirty="0">
              <a:solidFill>
                <a:srgbClr val="E83555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97847" y="1554309"/>
            <a:ext cx="1723384" cy="1617789"/>
            <a:chOff x="1246425" y="1444907"/>
            <a:chExt cx="1723384" cy="16177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376638" y="1444907"/>
              <a:ext cx="705768" cy="1617789"/>
              <a:chOff x="-1980212" y="1479849"/>
              <a:chExt cx="705768" cy="1617789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-1279641" y="1479849"/>
                <a:ext cx="5197" cy="1617789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-1980212" y="1503708"/>
                <a:ext cx="705768" cy="83448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082407" y="1468766"/>
              <a:ext cx="764310" cy="8344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246425" y="2300713"/>
              <a:ext cx="830784" cy="76198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091520" y="2300713"/>
              <a:ext cx="878289" cy="76198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ру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35" y="2387497"/>
            <a:ext cx="975848" cy="1495406"/>
          </a:xfrm>
          <a:prstGeom prst="rect">
            <a:avLst/>
          </a:prstGeom>
        </p:spPr>
      </p:pic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6FCD1E30-336E-D837-D3E4-C03B2E6FFCE5}"/>
              </a:ext>
            </a:extLst>
          </p:cNvPr>
          <p:cNvSpPr/>
          <p:nvPr/>
        </p:nvSpPr>
        <p:spPr>
          <a:xfrm>
            <a:off x="441100" y="303247"/>
            <a:ext cx="5334835" cy="6537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43A9ACB-44CE-920F-3E30-9999268433D1}"/>
              </a:ext>
            </a:extLst>
          </p:cNvPr>
          <p:cNvGrpSpPr/>
          <p:nvPr/>
        </p:nvGrpSpPr>
        <p:grpSpPr>
          <a:xfrm>
            <a:off x="3844640" y="303246"/>
            <a:ext cx="1703934" cy="1703934"/>
            <a:chOff x="10407394" y="-1198"/>
            <a:chExt cx="1775529" cy="179129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DE8BE25-94C2-441B-F34E-80A51B9B7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07394" y="-1198"/>
              <a:ext cx="1775529" cy="1791297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3AA8915-D422-BD12-8B8F-F049E0E18927}"/>
                </a:ext>
              </a:extLst>
            </p:cNvPr>
            <p:cNvSpPr/>
            <p:nvPr/>
          </p:nvSpPr>
          <p:spPr>
            <a:xfrm>
              <a:off x="10919235" y="442966"/>
              <a:ext cx="7906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27761A7-0871-2558-923B-8A1E953A3F78}"/>
              </a:ext>
            </a:extLst>
          </p:cNvPr>
          <p:cNvGrpSpPr/>
          <p:nvPr/>
        </p:nvGrpSpPr>
        <p:grpSpPr>
          <a:xfrm>
            <a:off x="3727736" y="1877322"/>
            <a:ext cx="1697913" cy="1697913"/>
            <a:chOff x="10492956" y="130483"/>
            <a:chExt cx="1697913" cy="169791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82B6F2F-E248-543B-3251-EAA5D09D5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E93341A-BF36-551E-26AC-9B0E3601CC7D}"/>
                </a:ext>
              </a:extLst>
            </p:cNvPr>
            <p:cNvSpPr/>
            <p:nvPr/>
          </p:nvSpPr>
          <p:spPr>
            <a:xfrm>
              <a:off x="10987742" y="48262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E415DD0-2318-82CE-8A40-C12624E35D5D}"/>
              </a:ext>
            </a:extLst>
          </p:cNvPr>
          <p:cNvGrpSpPr/>
          <p:nvPr/>
        </p:nvGrpSpPr>
        <p:grpSpPr>
          <a:xfrm>
            <a:off x="3713981" y="3489238"/>
            <a:ext cx="1697913" cy="1697913"/>
            <a:chOff x="10492956" y="130483"/>
            <a:chExt cx="1697913" cy="169791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B1AC06-A579-9FD8-1589-345053D3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6D892F3-238A-5AD4-8A7E-C6EBD643000A}"/>
                </a:ext>
              </a:extLst>
            </p:cNvPr>
            <p:cNvSpPr/>
            <p:nvPr/>
          </p:nvSpPr>
          <p:spPr>
            <a:xfrm>
              <a:off x="10987742" y="48169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18348A9-CB28-2DB5-F103-DE2C7D7A430D}"/>
              </a:ext>
            </a:extLst>
          </p:cNvPr>
          <p:cNvGrpSpPr/>
          <p:nvPr/>
        </p:nvGrpSpPr>
        <p:grpSpPr>
          <a:xfrm>
            <a:off x="3673744" y="4988495"/>
            <a:ext cx="1697913" cy="1697913"/>
            <a:chOff x="10946189" y="-23466"/>
            <a:chExt cx="1697913" cy="1697913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C481E9-8F84-04BE-FA3B-C9CA25C5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946189" y="-23466"/>
              <a:ext cx="1697913" cy="1697913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27BB7E3-BF5D-FFC1-F0A4-4F18375EFB0A}"/>
                </a:ext>
              </a:extLst>
            </p:cNvPr>
            <p:cNvSpPr/>
            <p:nvPr/>
          </p:nvSpPr>
          <p:spPr>
            <a:xfrm>
              <a:off x="11407753" y="330636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CF9D9A-25AA-6154-929D-5BE8B5428282}"/>
              </a:ext>
            </a:extLst>
          </p:cNvPr>
          <p:cNvGrpSpPr/>
          <p:nvPr/>
        </p:nvGrpSpPr>
        <p:grpSpPr>
          <a:xfrm>
            <a:off x="1938114" y="3461197"/>
            <a:ext cx="1697913" cy="1697913"/>
            <a:chOff x="10492956" y="130483"/>
            <a:chExt cx="1697913" cy="169791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02BAD64-9833-BBE0-E5CE-170343C0B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60BE4D7-4B67-7A25-E48B-9BD83E293AC4}"/>
                </a:ext>
              </a:extLst>
            </p:cNvPr>
            <p:cNvSpPr/>
            <p:nvPr/>
          </p:nvSpPr>
          <p:spPr>
            <a:xfrm>
              <a:off x="11023556" y="445382"/>
              <a:ext cx="6367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5952A9A-6A04-1420-ECDF-2ADC11612BF4}"/>
              </a:ext>
            </a:extLst>
          </p:cNvPr>
          <p:cNvGrpSpPr/>
          <p:nvPr/>
        </p:nvGrpSpPr>
        <p:grpSpPr>
          <a:xfrm>
            <a:off x="2213188" y="303248"/>
            <a:ext cx="1703150" cy="1703150"/>
            <a:chOff x="10415428" y="-5947"/>
            <a:chExt cx="1774711" cy="1790474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FA09F4C3-DD90-EFC0-84CF-2CFF32773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15428" y="-5947"/>
              <a:ext cx="1774711" cy="1790474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B83C5335-7587-116B-BEA7-3EB9DED18750}"/>
                </a:ext>
              </a:extLst>
            </p:cNvPr>
            <p:cNvSpPr/>
            <p:nvPr/>
          </p:nvSpPr>
          <p:spPr>
            <a:xfrm>
              <a:off x="10920457" y="443211"/>
              <a:ext cx="793754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1F8F2CE-7FFB-C493-6704-F29B1F834A73}"/>
              </a:ext>
            </a:extLst>
          </p:cNvPr>
          <p:cNvGrpSpPr/>
          <p:nvPr/>
        </p:nvGrpSpPr>
        <p:grpSpPr>
          <a:xfrm>
            <a:off x="2068896" y="1854936"/>
            <a:ext cx="1697913" cy="1697913"/>
            <a:chOff x="10492956" y="130483"/>
            <a:chExt cx="1697913" cy="1697913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007E2E51-9FEE-A31F-C042-C6F0B2FD5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B3B4A3E-E82A-945B-50CD-7E7E9795E543}"/>
                </a:ext>
              </a:extLst>
            </p:cNvPr>
            <p:cNvSpPr/>
            <p:nvPr/>
          </p:nvSpPr>
          <p:spPr>
            <a:xfrm>
              <a:off x="10981005" y="460522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4AAC002-2EC6-2918-F7DA-81D0D55A9576}"/>
              </a:ext>
            </a:extLst>
          </p:cNvPr>
          <p:cNvGrpSpPr/>
          <p:nvPr/>
        </p:nvGrpSpPr>
        <p:grpSpPr>
          <a:xfrm>
            <a:off x="1848896" y="5155500"/>
            <a:ext cx="1697913" cy="1697913"/>
            <a:chOff x="10492956" y="130483"/>
            <a:chExt cx="1697913" cy="169791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C99DE48-E96D-8539-3B1F-5146EF84F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09E50CBC-8A47-7E42-1A9E-272CB27C60A5}"/>
                </a:ext>
              </a:extLst>
            </p:cNvPr>
            <p:cNvSpPr/>
            <p:nvPr/>
          </p:nvSpPr>
          <p:spPr>
            <a:xfrm>
              <a:off x="10986451" y="44684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8839BD7-A8BC-ACA8-54C2-F5975C08234D}"/>
              </a:ext>
            </a:extLst>
          </p:cNvPr>
          <p:cNvGrpSpPr/>
          <p:nvPr/>
        </p:nvGrpSpPr>
        <p:grpSpPr>
          <a:xfrm>
            <a:off x="532209" y="357449"/>
            <a:ext cx="1708907" cy="1708907"/>
            <a:chOff x="10571902" y="82104"/>
            <a:chExt cx="1780711" cy="1796525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CD95433-6E92-FB9A-A6AC-682FDCA42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571902" y="82104"/>
              <a:ext cx="1780711" cy="1796525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1A3EE0C7-C665-319A-4D38-C14C655C140E}"/>
                </a:ext>
              </a:extLst>
            </p:cNvPr>
            <p:cNvSpPr/>
            <p:nvPr/>
          </p:nvSpPr>
          <p:spPr>
            <a:xfrm>
              <a:off x="10939398" y="445382"/>
              <a:ext cx="805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388F86A-2339-53B6-081E-358696ADB2C9}"/>
              </a:ext>
            </a:extLst>
          </p:cNvPr>
          <p:cNvGrpSpPr/>
          <p:nvPr/>
        </p:nvGrpSpPr>
        <p:grpSpPr>
          <a:xfrm>
            <a:off x="427511" y="1867992"/>
            <a:ext cx="1697913" cy="1697913"/>
            <a:chOff x="10492956" y="130483"/>
            <a:chExt cx="1697913" cy="1697913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FBEB7C6F-3ADE-BC9D-C71F-8F4A4AA29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D2AE7609-551B-13FD-101C-65E5E934D794}"/>
                </a:ext>
              </a:extLst>
            </p:cNvPr>
            <p:cNvSpPr/>
            <p:nvPr/>
          </p:nvSpPr>
          <p:spPr>
            <a:xfrm>
              <a:off x="11060425" y="445382"/>
              <a:ext cx="5629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B75136D-6512-7B08-82B8-708016CFE87D}"/>
              </a:ext>
            </a:extLst>
          </p:cNvPr>
          <p:cNvGrpSpPr/>
          <p:nvPr/>
        </p:nvGrpSpPr>
        <p:grpSpPr>
          <a:xfrm>
            <a:off x="441100" y="3461957"/>
            <a:ext cx="1697913" cy="1697913"/>
            <a:chOff x="10492956" y="130483"/>
            <a:chExt cx="1697913" cy="169791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32597F7-380D-9E95-44AF-526A93D8C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1CC231E1-1360-16F2-664A-E4236FC7A883}"/>
                </a:ext>
              </a:extLst>
            </p:cNvPr>
            <p:cNvSpPr/>
            <p:nvPr/>
          </p:nvSpPr>
          <p:spPr>
            <a:xfrm>
              <a:off x="11055617" y="44538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AFDBEAE-6256-A97C-CC94-5710F569DFE7}"/>
              </a:ext>
            </a:extLst>
          </p:cNvPr>
          <p:cNvGrpSpPr/>
          <p:nvPr/>
        </p:nvGrpSpPr>
        <p:grpSpPr>
          <a:xfrm>
            <a:off x="405051" y="5142444"/>
            <a:ext cx="1697913" cy="1697913"/>
            <a:chOff x="10492956" y="130483"/>
            <a:chExt cx="1697913" cy="1697913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42CDB1B-3F86-1A4C-174A-7667AA7B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8C41487B-2B4A-7D27-752C-15935B5DE780}"/>
                </a:ext>
              </a:extLst>
            </p:cNvPr>
            <p:cNvSpPr/>
            <p:nvPr/>
          </p:nvSpPr>
          <p:spPr>
            <a:xfrm>
              <a:off x="11016343" y="445382"/>
              <a:ext cx="6511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27B6267-5141-EBAA-41F2-A70391C8523A}"/>
              </a:ext>
            </a:extLst>
          </p:cNvPr>
          <p:cNvSpPr/>
          <p:nvPr/>
        </p:nvSpPr>
        <p:spPr>
          <a:xfrm>
            <a:off x="8601363" y="1659042"/>
            <a:ext cx="3216519" cy="5108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 l="14448" t="3312" r="24413"/>
          <a:stretch>
            <a:fillRect/>
          </a:stretch>
        </p:blipFill>
        <p:spPr>
          <a:xfrm>
            <a:off x="8661677" y="1981799"/>
            <a:ext cx="3046285" cy="48175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6AAA9F-1181-88D6-EF3E-C44414535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654" y="-59231"/>
            <a:ext cx="746618" cy="7559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68FB33-02D7-4CE7-B04E-2AF1766D68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105" t="14738" r="12681" b="15226"/>
          <a:stretch>
            <a:fillRect/>
          </a:stretch>
        </p:blipFill>
        <p:spPr>
          <a:xfrm>
            <a:off x="3181731" y="957410"/>
            <a:ext cx="3600119" cy="334405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4C4418-B787-6740-AAB6-C4F7B281E3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695" y="4586781"/>
            <a:ext cx="2099627" cy="20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4414 -0.145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4 -0.14537 L -0.04206 0.08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6 0.0875 L -0.10117 -0.13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17 -0.13889 L -0.04245 -0.020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-0.02014 L -0.11224 0.097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24 0.09768 L 0.025 -0.145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14537 L -0.04244 -0.0201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-0.02014 L 0.03334 0.0974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9745 L -1.875E-6 4.0740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34466 0.38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34466 0.1530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34467 -0.1129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48294 0.631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3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48438 0.3828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91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48438 -0.1071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450DF7-FDE3-49F1-A5C3-75638A1A5E4C}"/>
</file>

<file path=customXml/itemProps2.xml><?xml version="1.0" encoding="utf-8"?>
<ds:datastoreItem xmlns:ds="http://schemas.openxmlformats.org/officeDocument/2006/customXml" ds:itemID="{1B02CAA5-BDD5-42A3-89C6-9FE677D4B7D2}"/>
</file>

<file path=customXml/itemProps3.xml><?xml version="1.0" encoding="utf-8"?>
<ds:datastoreItem xmlns:ds="http://schemas.openxmlformats.org/officeDocument/2006/customXml" ds:itemID="{4FA05A69-6AAC-4D70-A804-1690FDC20EC1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</Words>
  <Application>Microsoft Macintosh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2026-01-06T14:58:29Z</dcterms:created>
  <dcterms:modified xsi:type="dcterms:W3CDTF">2026-01-09T14:24:51Z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