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8"/>
    <p:restoredTop sz="94662"/>
  </p:normalViewPr>
  <p:slideViewPr>
    <p:cSldViewPr snapToGrid="0">
      <p:cViewPr varScale="1">
        <p:scale>
          <a:sx n="91" d="100"/>
          <a:sy n="91" d="100"/>
        </p:scale>
        <p:origin x="192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B68689-91F5-5F34-06C1-E1A87CE294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6EA754C-391C-6717-A5E9-DC480677B6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CA3A4A-CCD1-EE80-77D2-9B2038660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E750-A475-9A44-803A-A4003A1023E4}" type="datetimeFigureOut">
              <a:rPr lang="ru-UA" smtClean="0"/>
              <a:t>08.01.2026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7A4764-ED0C-6992-4422-8AD94BC6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7A51BE-BB8C-421A-9B74-14B62BF3E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F9D7B-C411-304C-B782-7E472E4A83A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9835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1E0DBA-0017-1286-53CA-280E231F8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52C38C-3525-1B7F-9A15-5D283B6204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153971-2711-00A3-08F4-4958B8736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E750-A475-9A44-803A-A4003A1023E4}" type="datetimeFigureOut">
              <a:rPr lang="ru-UA" smtClean="0"/>
              <a:t>08.01.2026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88C35E-FBA4-CC23-C97D-EBF52BB31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483364-921D-C03E-E5DB-AAC3185BB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F9D7B-C411-304C-B782-7E472E4A83A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87327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F70D3F0-0BCE-30D0-C0A0-B65755364D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7E21CF5-AD9D-5BFF-192B-CBB242407F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4D100D-8A6C-D001-F506-6950AA842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E750-A475-9A44-803A-A4003A1023E4}" type="datetimeFigureOut">
              <a:rPr lang="ru-UA" smtClean="0"/>
              <a:t>08.01.2026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BE91CA-F4B8-7772-8020-68BE71C9F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B28836-A247-258D-54E7-F574FAB07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F9D7B-C411-304C-B782-7E472E4A83A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3620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2DF000-17A6-CB7A-BC18-3B30DE272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F7C491-79C4-CED6-21BB-FBFA06E3C3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538668-B0D6-EAE7-CC17-1F3F2DB8F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E750-A475-9A44-803A-A4003A1023E4}" type="datetimeFigureOut">
              <a:rPr lang="ru-UA" smtClean="0"/>
              <a:t>08.01.2026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BC4463-FEE9-8A9F-D004-BFE0E361E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74089B-0B9B-526E-BB1D-100EB7DB3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F9D7B-C411-304C-B782-7E472E4A83A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933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2528EC-9572-7AC5-51C9-F8FCF7383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ACD028-97F7-2614-4FF6-CFA5B028E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036DD1-305A-12BA-46BF-183F9A5B9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E750-A475-9A44-803A-A4003A1023E4}" type="datetimeFigureOut">
              <a:rPr lang="ru-UA" smtClean="0"/>
              <a:t>08.01.2026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6F1499-ADA8-27E2-2C90-50126E54D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8A6986-1374-55FB-6902-C4A6D01F6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F9D7B-C411-304C-B782-7E472E4A83A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50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00477E-1085-531D-882B-0F2289A8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31388C-DD92-A413-63BD-7420E2090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7682DC-56B7-77A1-515D-CD2807FAE1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C173DF-62ED-6D44-989F-B41639EF7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E750-A475-9A44-803A-A4003A1023E4}" type="datetimeFigureOut">
              <a:rPr lang="ru-UA" smtClean="0"/>
              <a:t>08.01.2026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B71A199-0781-6512-C43B-B00ADABA8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5D4AFA9-8B49-A54E-EEDD-5C763837E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F9D7B-C411-304C-B782-7E472E4A83A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86486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9922AD-AA98-A319-CA2E-07AF2BC26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B85F6B-2D1B-3F43-4575-EA95431CCB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D9798F0-0A95-F51B-D42F-A7527E4781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6FEE1B3-1946-EBCF-C8BF-75F962C64D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CCF5E77-D49F-C4A7-A829-D4F46C600F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354B13C-873B-CD0F-1688-9D21B1810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E750-A475-9A44-803A-A4003A1023E4}" type="datetimeFigureOut">
              <a:rPr lang="ru-UA" smtClean="0"/>
              <a:t>08.01.2026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1697F10-CACA-F305-BD7B-1E89E8B59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DB81DAA-913B-50EA-9D7C-DA7F32390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F9D7B-C411-304C-B782-7E472E4A83A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05276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0E9DE6-065E-085E-7B77-B9BF2BE3E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96A559B-B06C-21D4-A174-DC6D67460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E750-A475-9A44-803A-A4003A1023E4}" type="datetimeFigureOut">
              <a:rPr lang="ru-UA" smtClean="0"/>
              <a:t>08.01.2026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4DDCE05-5599-7403-B829-27DAC5AD5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F80F8E4-1551-B0D9-D3F6-6D9F3C3C9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F9D7B-C411-304C-B782-7E472E4A83A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23296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4E911F1-4FEA-35D0-E329-41F8AD042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E750-A475-9A44-803A-A4003A1023E4}" type="datetimeFigureOut">
              <a:rPr lang="ru-UA" smtClean="0"/>
              <a:t>08.01.2026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36448D3-AD1A-1E8E-9550-2B10DB085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CD96E61-3905-A00E-B4A4-56376EE52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F9D7B-C411-304C-B782-7E472E4A83A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24400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359B25-15C6-9736-8F53-21976B615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45286E-941E-A87E-1FCF-918F9890A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12A5DC-9360-2037-9F03-D8A35DE223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368D3D-48F0-E59A-5B2A-3E0BC5DFD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E750-A475-9A44-803A-A4003A1023E4}" type="datetimeFigureOut">
              <a:rPr lang="ru-UA" smtClean="0"/>
              <a:t>08.01.2026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F54E2A2-5CA7-D884-5DCF-7B95E30B8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81D12E-A24D-2453-1EE3-30CAD2E85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F9D7B-C411-304C-B782-7E472E4A83A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27430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212BA2-4DD7-68C0-D5B7-82C75E40C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360131C-B7EF-ADE3-20CB-15F2DCA9EA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9663F2-9021-F28F-614B-CF91CD7CCE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34DE6F-E843-FF75-30C8-0D6DC16E2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E750-A475-9A44-803A-A4003A1023E4}" type="datetimeFigureOut">
              <a:rPr lang="ru-UA" smtClean="0"/>
              <a:t>08.01.2026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C178B5E-7776-A82F-95F6-4633EBF20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661551A-B1EE-5678-71F7-A0338AF4F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F9D7B-C411-304C-B782-7E472E4A83A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4292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74C56F-059B-4C11-6F27-868BACB12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4E9E50-8922-C476-8AB8-9DE65D4046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C93606-3BE6-2609-1123-CCA0B8982F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1E750-A475-9A44-803A-A4003A1023E4}" type="datetimeFigureOut">
              <a:rPr lang="ru-UA" smtClean="0"/>
              <a:t>08.01.2026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E8ED35-FC0A-58EF-2B7C-35F9910A7D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E681AE-70B8-864C-E718-3D81DF0F86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F9D7B-C411-304C-B782-7E472E4A83A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4366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9E9376-6884-5F8C-E29A-293CB15C5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60"/>
            <a:ext cx="12192000" cy="6832878"/>
          </a:xfrm>
          <a:prstGeom prst="rect">
            <a:avLst/>
          </a:prstGeom>
        </p:spPr>
      </p:pic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D35DCF4F-76DA-28AE-E89E-4F6D0470CDD9}"/>
              </a:ext>
            </a:extLst>
          </p:cNvPr>
          <p:cNvSpPr/>
          <p:nvPr/>
        </p:nvSpPr>
        <p:spPr>
          <a:xfrm>
            <a:off x="539261" y="773723"/>
            <a:ext cx="2573215" cy="257321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19B80AA5-D88D-D2DE-7A17-3140C58E6060}"/>
              </a:ext>
            </a:extLst>
          </p:cNvPr>
          <p:cNvSpPr/>
          <p:nvPr/>
        </p:nvSpPr>
        <p:spPr>
          <a:xfrm>
            <a:off x="3235569" y="773722"/>
            <a:ext cx="2573215" cy="257321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5BA00CCC-901B-CBBA-5418-DA18A6C00452}"/>
              </a:ext>
            </a:extLst>
          </p:cNvPr>
          <p:cNvSpPr/>
          <p:nvPr/>
        </p:nvSpPr>
        <p:spPr>
          <a:xfrm>
            <a:off x="5931877" y="747343"/>
            <a:ext cx="2573215" cy="257321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E8BC3938-781D-ABD8-269A-94E0ADDD3F3D}"/>
              </a:ext>
            </a:extLst>
          </p:cNvPr>
          <p:cNvSpPr/>
          <p:nvPr/>
        </p:nvSpPr>
        <p:spPr>
          <a:xfrm>
            <a:off x="8628185" y="747343"/>
            <a:ext cx="2573215" cy="257321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53C9DF3-ABF4-350C-5EFE-ADDB92024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617" y="1015718"/>
            <a:ext cx="2926074" cy="209005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F3BF2F9-B3F3-36A9-8395-F81D6D309B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97814" y="856826"/>
            <a:ext cx="2139462" cy="213946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71AB00-8133-D8D2-EB65-04F6B9CDC8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0661" y="1072657"/>
            <a:ext cx="1963031" cy="196303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D5F2A1D-E338-688D-47F8-82B22F9D42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8979" y="1258911"/>
            <a:ext cx="2494044" cy="116908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A894AF3-E384-5809-F3A2-E077BBEA1B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7185" y="1258910"/>
            <a:ext cx="2494044" cy="116908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C2B974B-B425-F82F-8B0B-2997CBF8F63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0660" y="1072656"/>
            <a:ext cx="1963031" cy="196303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F1ADFD3-CB31-0BA0-21F8-BA7A815D419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07860" y="856826"/>
            <a:ext cx="2139462" cy="213946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7F15336-15F1-87C0-AB27-95659DB1FB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8905" y="1015718"/>
            <a:ext cx="2926074" cy="2090053"/>
          </a:xfrm>
          <a:prstGeom prst="rect">
            <a:avLst/>
          </a:prstGeom>
        </p:spPr>
      </p:pic>
      <p:sp>
        <p:nvSpPr>
          <p:cNvPr id="25" name="Овал 24">
            <a:extLst>
              <a:ext uri="{FF2B5EF4-FFF2-40B4-BE49-F238E27FC236}">
                <a16:creationId xmlns:a16="http://schemas.microsoft.com/office/drawing/2014/main" id="{537A7040-602C-A59E-F61F-279804CC9949}"/>
              </a:ext>
            </a:extLst>
          </p:cNvPr>
          <p:cNvSpPr/>
          <p:nvPr/>
        </p:nvSpPr>
        <p:spPr>
          <a:xfrm>
            <a:off x="4781090" y="3809084"/>
            <a:ext cx="2301573" cy="230157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2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2301573"/>
                      <a:gd name="csY0" fmla="*/ 1150787 h 2301573"/>
                      <a:gd name="csX1" fmla="*/ 1150787 w 2301573"/>
                      <a:gd name="csY1" fmla="*/ 0 h 2301573"/>
                      <a:gd name="csX2" fmla="*/ 2301574 w 2301573"/>
                      <a:gd name="csY2" fmla="*/ 1150787 h 2301573"/>
                      <a:gd name="csX3" fmla="*/ 1150787 w 2301573"/>
                      <a:gd name="csY3" fmla="*/ 2301574 h 2301573"/>
                      <a:gd name="csX4" fmla="*/ 0 w 2301573"/>
                      <a:gd name="csY4" fmla="*/ 1150787 h 2301573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</a:cxnLst>
                    <a:rect l="l" t="t" r="r" b="b"/>
                    <a:pathLst>
                      <a:path w="2301573" h="2301573" fill="none" extrusionOk="0">
                        <a:moveTo>
                          <a:pt x="0" y="1150787"/>
                        </a:moveTo>
                        <a:cubicBezTo>
                          <a:pt x="141180" y="531973"/>
                          <a:pt x="541789" y="-54668"/>
                          <a:pt x="1150787" y="0"/>
                        </a:cubicBezTo>
                        <a:cubicBezTo>
                          <a:pt x="1670834" y="-17690"/>
                          <a:pt x="2261300" y="553142"/>
                          <a:pt x="2301574" y="1150787"/>
                        </a:cubicBezTo>
                        <a:cubicBezTo>
                          <a:pt x="2295063" y="1724258"/>
                          <a:pt x="1685115" y="2442261"/>
                          <a:pt x="1150787" y="2301574"/>
                        </a:cubicBezTo>
                        <a:cubicBezTo>
                          <a:pt x="534538" y="2312386"/>
                          <a:pt x="46246" y="1797468"/>
                          <a:pt x="0" y="1150787"/>
                        </a:cubicBezTo>
                        <a:close/>
                      </a:path>
                      <a:path w="2301573" h="2301573" stroke="0" extrusionOk="0">
                        <a:moveTo>
                          <a:pt x="0" y="1150787"/>
                        </a:moveTo>
                        <a:cubicBezTo>
                          <a:pt x="-116108" y="443607"/>
                          <a:pt x="338928" y="66167"/>
                          <a:pt x="1150787" y="0"/>
                        </a:cubicBezTo>
                        <a:cubicBezTo>
                          <a:pt x="1913901" y="26853"/>
                          <a:pt x="2277260" y="515998"/>
                          <a:pt x="2301574" y="1150787"/>
                        </a:cubicBezTo>
                        <a:cubicBezTo>
                          <a:pt x="2214279" y="1871597"/>
                          <a:pt x="1763180" y="2429635"/>
                          <a:pt x="1150787" y="2301574"/>
                        </a:cubicBezTo>
                        <a:cubicBezTo>
                          <a:pt x="434917" y="2257636"/>
                          <a:pt x="14232" y="1793149"/>
                          <a:pt x="0" y="11507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37A64EF5-330A-5387-0EE0-F611F68FE4B5}"/>
              </a:ext>
            </a:extLst>
          </p:cNvPr>
          <p:cNvSpPr/>
          <p:nvPr/>
        </p:nvSpPr>
        <p:spPr>
          <a:xfrm>
            <a:off x="4781090" y="3809083"/>
            <a:ext cx="2301573" cy="230157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2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2301573"/>
                      <a:gd name="csY0" fmla="*/ 1150787 h 2301573"/>
                      <a:gd name="csX1" fmla="*/ 1150787 w 2301573"/>
                      <a:gd name="csY1" fmla="*/ 0 h 2301573"/>
                      <a:gd name="csX2" fmla="*/ 2301574 w 2301573"/>
                      <a:gd name="csY2" fmla="*/ 1150787 h 2301573"/>
                      <a:gd name="csX3" fmla="*/ 1150787 w 2301573"/>
                      <a:gd name="csY3" fmla="*/ 2301574 h 2301573"/>
                      <a:gd name="csX4" fmla="*/ 0 w 2301573"/>
                      <a:gd name="csY4" fmla="*/ 1150787 h 2301573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</a:cxnLst>
                    <a:rect l="l" t="t" r="r" b="b"/>
                    <a:pathLst>
                      <a:path w="2301573" h="2301573" fill="none" extrusionOk="0">
                        <a:moveTo>
                          <a:pt x="0" y="1150787"/>
                        </a:moveTo>
                        <a:cubicBezTo>
                          <a:pt x="141180" y="531973"/>
                          <a:pt x="541789" y="-54668"/>
                          <a:pt x="1150787" y="0"/>
                        </a:cubicBezTo>
                        <a:cubicBezTo>
                          <a:pt x="1670834" y="-17690"/>
                          <a:pt x="2261300" y="553142"/>
                          <a:pt x="2301574" y="1150787"/>
                        </a:cubicBezTo>
                        <a:cubicBezTo>
                          <a:pt x="2295063" y="1724258"/>
                          <a:pt x="1685115" y="2442261"/>
                          <a:pt x="1150787" y="2301574"/>
                        </a:cubicBezTo>
                        <a:cubicBezTo>
                          <a:pt x="534538" y="2312386"/>
                          <a:pt x="46246" y="1797468"/>
                          <a:pt x="0" y="1150787"/>
                        </a:cubicBezTo>
                        <a:close/>
                      </a:path>
                      <a:path w="2301573" h="2301573" stroke="0" extrusionOk="0">
                        <a:moveTo>
                          <a:pt x="0" y="1150787"/>
                        </a:moveTo>
                        <a:cubicBezTo>
                          <a:pt x="-116108" y="443607"/>
                          <a:pt x="338928" y="66167"/>
                          <a:pt x="1150787" y="0"/>
                        </a:cubicBezTo>
                        <a:cubicBezTo>
                          <a:pt x="1913901" y="26853"/>
                          <a:pt x="2277260" y="515998"/>
                          <a:pt x="2301574" y="1150787"/>
                        </a:cubicBezTo>
                        <a:cubicBezTo>
                          <a:pt x="2214279" y="1871597"/>
                          <a:pt x="1763180" y="2429635"/>
                          <a:pt x="1150787" y="2301574"/>
                        </a:cubicBezTo>
                        <a:cubicBezTo>
                          <a:pt x="434917" y="2257636"/>
                          <a:pt x="14232" y="1793149"/>
                          <a:pt x="0" y="11507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44D227E4-BE3F-C0FE-2815-77C7F7CC522C}"/>
              </a:ext>
            </a:extLst>
          </p:cNvPr>
          <p:cNvSpPr/>
          <p:nvPr/>
        </p:nvSpPr>
        <p:spPr>
          <a:xfrm>
            <a:off x="4781090" y="3824818"/>
            <a:ext cx="2301573" cy="230157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2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2301573"/>
                      <a:gd name="csY0" fmla="*/ 1150787 h 2301573"/>
                      <a:gd name="csX1" fmla="*/ 1150787 w 2301573"/>
                      <a:gd name="csY1" fmla="*/ 0 h 2301573"/>
                      <a:gd name="csX2" fmla="*/ 2301574 w 2301573"/>
                      <a:gd name="csY2" fmla="*/ 1150787 h 2301573"/>
                      <a:gd name="csX3" fmla="*/ 1150787 w 2301573"/>
                      <a:gd name="csY3" fmla="*/ 2301574 h 2301573"/>
                      <a:gd name="csX4" fmla="*/ 0 w 2301573"/>
                      <a:gd name="csY4" fmla="*/ 1150787 h 2301573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</a:cxnLst>
                    <a:rect l="l" t="t" r="r" b="b"/>
                    <a:pathLst>
                      <a:path w="2301573" h="2301573" fill="none" extrusionOk="0">
                        <a:moveTo>
                          <a:pt x="0" y="1150787"/>
                        </a:moveTo>
                        <a:cubicBezTo>
                          <a:pt x="141180" y="531973"/>
                          <a:pt x="541789" y="-54668"/>
                          <a:pt x="1150787" y="0"/>
                        </a:cubicBezTo>
                        <a:cubicBezTo>
                          <a:pt x="1670834" y="-17690"/>
                          <a:pt x="2261300" y="553142"/>
                          <a:pt x="2301574" y="1150787"/>
                        </a:cubicBezTo>
                        <a:cubicBezTo>
                          <a:pt x="2295063" y="1724258"/>
                          <a:pt x="1685115" y="2442261"/>
                          <a:pt x="1150787" y="2301574"/>
                        </a:cubicBezTo>
                        <a:cubicBezTo>
                          <a:pt x="534538" y="2312386"/>
                          <a:pt x="46246" y="1797468"/>
                          <a:pt x="0" y="1150787"/>
                        </a:cubicBezTo>
                        <a:close/>
                      </a:path>
                      <a:path w="2301573" h="2301573" stroke="0" extrusionOk="0">
                        <a:moveTo>
                          <a:pt x="0" y="1150787"/>
                        </a:moveTo>
                        <a:cubicBezTo>
                          <a:pt x="-116108" y="443607"/>
                          <a:pt x="338928" y="66167"/>
                          <a:pt x="1150787" y="0"/>
                        </a:cubicBezTo>
                        <a:cubicBezTo>
                          <a:pt x="1913901" y="26853"/>
                          <a:pt x="2277260" y="515998"/>
                          <a:pt x="2301574" y="1150787"/>
                        </a:cubicBezTo>
                        <a:cubicBezTo>
                          <a:pt x="2214279" y="1871597"/>
                          <a:pt x="1763180" y="2429635"/>
                          <a:pt x="1150787" y="2301574"/>
                        </a:cubicBezTo>
                        <a:cubicBezTo>
                          <a:pt x="434917" y="2257636"/>
                          <a:pt x="14232" y="1793149"/>
                          <a:pt x="0" y="11507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5EB8B648-BF52-9339-72A9-FE2DC4DDC9D5}"/>
              </a:ext>
            </a:extLst>
          </p:cNvPr>
          <p:cNvSpPr/>
          <p:nvPr/>
        </p:nvSpPr>
        <p:spPr>
          <a:xfrm>
            <a:off x="4799847" y="3824818"/>
            <a:ext cx="2301573" cy="230157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2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2301573"/>
                      <a:gd name="csY0" fmla="*/ 1150787 h 2301573"/>
                      <a:gd name="csX1" fmla="*/ 1150787 w 2301573"/>
                      <a:gd name="csY1" fmla="*/ 0 h 2301573"/>
                      <a:gd name="csX2" fmla="*/ 2301574 w 2301573"/>
                      <a:gd name="csY2" fmla="*/ 1150787 h 2301573"/>
                      <a:gd name="csX3" fmla="*/ 1150787 w 2301573"/>
                      <a:gd name="csY3" fmla="*/ 2301574 h 2301573"/>
                      <a:gd name="csX4" fmla="*/ 0 w 2301573"/>
                      <a:gd name="csY4" fmla="*/ 1150787 h 2301573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</a:cxnLst>
                    <a:rect l="l" t="t" r="r" b="b"/>
                    <a:pathLst>
                      <a:path w="2301573" h="2301573" fill="none" extrusionOk="0">
                        <a:moveTo>
                          <a:pt x="0" y="1150787"/>
                        </a:moveTo>
                        <a:cubicBezTo>
                          <a:pt x="141180" y="531973"/>
                          <a:pt x="541789" y="-54668"/>
                          <a:pt x="1150787" y="0"/>
                        </a:cubicBezTo>
                        <a:cubicBezTo>
                          <a:pt x="1670834" y="-17690"/>
                          <a:pt x="2261300" y="553142"/>
                          <a:pt x="2301574" y="1150787"/>
                        </a:cubicBezTo>
                        <a:cubicBezTo>
                          <a:pt x="2295063" y="1724258"/>
                          <a:pt x="1685115" y="2442261"/>
                          <a:pt x="1150787" y="2301574"/>
                        </a:cubicBezTo>
                        <a:cubicBezTo>
                          <a:pt x="534538" y="2312386"/>
                          <a:pt x="46246" y="1797468"/>
                          <a:pt x="0" y="1150787"/>
                        </a:cubicBezTo>
                        <a:close/>
                      </a:path>
                      <a:path w="2301573" h="2301573" stroke="0" extrusionOk="0">
                        <a:moveTo>
                          <a:pt x="0" y="1150787"/>
                        </a:moveTo>
                        <a:cubicBezTo>
                          <a:pt x="-116108" y="443607"/>
                          <a:pt x="338928" y="66167"/>
                          <a:pt x="1150787" y="0"/>
                        </a:cubicBezTo>
                        <a:cubicBezTo>
                          <a:pt x="1913901" y="26853"/>
                          <a:pt x="2277260" y="515998"/>
                          <a:pt x="2301574" y="1150787"/>
                        </a:cubicBezTo>
                        <a:cubicBezTo>
                          <a:pt x="2214279" y="1871597"/>
                          <a:pt x="1763180" y="2429635"/>
                          <a:pt x="1150787" y="2301574"/>
                        </a:cubicBezTo>
                        <a:cubicBezTo>
                          <a:pt x="434917" y="2257636"/>
                          <a:pt x="14232" y="1793149"/>
                          <a:pt x="0" y="11507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0308547-18E2-C466-E4EC-F074614072B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79717" y="-216160"/>
            <a:ext cx="1255708" cy="124601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7AAB4E6-0296-B6E9-76AC-1ABF0E70B5A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07689" y="449565"/>
            <a:ext cx="5031061" cy="494386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40E3E4E-CCD3-FABA-B125-D280C1DD742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88480" y="3444682"/>
            <a:ext cx="2958129" cy="295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2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1999CA4E-7233-4BD2-A2DC-45D6F59070AA}"/>
</file>

<file path=customXml/itemProps2.xml><?xml version="1.0" encoding="utf-8"?>
<ds:datastoreItem xmlns:ds="http://schemas.openxmlformats.org/officeDocument/2006/customXml" ds:itemID="{A992A0ED-3388-47A4-BC3C-7023FA4567EE}"/>
</file>

<file path=customXml/itemProps3.xml><?xml version="1.0" encoding="utf-8"?>
<ds:datastoreItem xmlns:ds="http://schemas.openxmlformats.org/officeDocument/2006/customXml" ds:itemID="{982005C7-7039-4452-B641-F8FFDC6E8470}"/>
</file>

<file path=docProps/app.xml><?xml version="1.0" encoding="utf-8"?>
<Properties xmlns="http://schemas.openxmlformats.org/officeDocument/2006/extended-properties" xmlns:vt="http://schemas.openxmlformats.org/officeDocument/2006/docPropsVTypes">
  <TotalTime>1175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Microsoft Office User</cp:lastModifiedBy>
  <cp:revision>1</cp:revision>
  <dcterms:created xsi:type="dcterms:W3CDTF">2026-01-08T14:26:40Z</dcterms:created>
  <dcterms:modified xsi:type="dcterms:W3CDTF">2026-01-09T10:02:38Z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