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678D-8D49-2D8F-A773-58830E168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1A62D2-A58C-2B50-E25F-34BE2AA2E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DA687-E9B4-1762-DFFF-2E1A2E2B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DE76A-ECC5-05B3-B1CE-9EF46075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307CD-334E-A18D-7D58-F1E883D8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20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C0E06-994C-267C-433D-F7898117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ABCF76-8751-9F18-AC36-1BAECA700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CE3B1-C76C-8080-E1FF-86C24D6C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5C2C8-0DF6-7B24-8E83-BAB84844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3CF6B-0E81-9982-D75A-C58D3A5C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52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95E26D-E081-C731-B5A4-CFC237B90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3D10C-0354-65AD-FBE9-6BD2A6143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CB277-1009-7FFD-CFD9-FF0D2CFD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27B29-BB4B-86D3-5F65-581FC683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1E0FA-67BE-71F1-9989-90C54A3C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2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4115E-B76F-28EA-BF5D-48B2699E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872B2-F045-07CC-4EA3-CA50A7E1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95027-C6F9-E9BF-3533-676019E5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058A5-FF98-EE27-E87B-3AFC6DF2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BC06-349C-E523-647A-265832AB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6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99AC2-BE51-4C5C-B50F-A5A33841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BF7D1-CE5F-91C9-5B3F-DD5708DF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23A05-B3CD-12B8-336E-8174ACEC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60B1A-5B29-0DA5-24A4-E4E10377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BE08C-F9A5-BA5E-1D12-CB56FCE4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0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3691B-B308-04C9-D079-A63B2DE2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1E158-3280-3610-9609-FB43C2117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0930B-886C-20BD-7376-F5BD9CDB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22E48-A4AF-1778-15BC-1D785254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94024-3903-DE90-40AA-29547A3E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5CB2A-EAF4-7EBC-D5F1-0192B6EA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37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F22B2-0C76-1A17-8140-497D882B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F6AE7-6B0E-CC4A-FC02-4FB3DCAC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1E87C-23E7-0B47-A1B2-8E09A4B98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489918-1D83-3814-4471-5132D0F94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814F70-ADE5-E4C8-4F2E-5FB2B4F0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A08E7A-93E2-B839-F4CE-1DEB0250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6479A8-3568-F771-2625-A7CFB060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012E4-E349-7B91-F62D-49FD88FF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58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A997-F3A8-40D7-E25E-C8C53A3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4BA5AD-2E87-F889-4CF2-AC075745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05D74F-931B-D18D-D62A-B3029402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0D714-74A3-F1F4-3338-7987B154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1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A6303-2748-104A-F91B-E69EAC15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B3FAF-1C3C-FA66-927A-3EC5CC02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E32CE-DF47-E5C8-C388-19A46DA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241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1CCAD-84A0-8812-ABD0-F07EFBD8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44D60D-AF4A-9C86-5CD6-2AEC4083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2D8DFC-E28B-3A6A-4A42-5A8FB993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AFF82-789F-C5BF-5694-B6BA00ED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B094-000C-402E-7706-5BB70A94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8F70F4-6E74-E07D-57F3-296CCAE9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1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FA9AE-B01A-0F44-D984-217C3D1D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127BB-BEF5-FA7C-095E-916A7535F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530B8-EDB8-C129-824E-60C0130B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50797-BB89-20B6-B7C7-F5C2C33E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A1197-1B31-6DEC-CEA3-5E8AB684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51804-37E9-3376-A27E-1086F114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75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F838-7D77-4E9C-C8EA-7A2AC4D6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B59FE-AEC3-1BCF-8F80-97C4FFA7A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8A7DC-6567-9C2C-FFC4-9F668AD35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7BF73-11CF-4D48-E56D-8AD9EC2C3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5ED6-170A-0A79-96D0-1462A9AE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1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025900" y="476489"/>
            <a:ext cx="3822479" cy="44987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3300" dirty="0">
              <a:ln w="0"/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14154" y="1301201"/>
            <a:ext cx="18473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301" y="1754183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9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201" y="669534"/>
            <a:ext cx="2144984" cy="16690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4894" y="476489"/>
            <a:ext cx="19062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7C3CF4-D945-9B23-A396-4EA9196D1EA3}"/>
              </a:ext>
            </a:extLst>
          </p:cNvPr>
          <p:cNvSpPr/>
          <p:nvPr/>
        </p:nvSpPr>
        <p:spPr>
          <a:xfrm>
            <a:off x="4870300" y="520868"/>
            <a:ext cx="20874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0" b="1" dirty="0">
                <a:ln w="0"/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B7C443-B1CF-FB8F-3F9D-6D0B8798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84" y="1571567"/>
            <a:ext cx="335309" cy="272587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8F54FDC-7900-E80D-EA1C-38059E79C071}"/>
              </a:ext>
            </a:extLst>
          </p:cNvPr>
          <p:cNvGrpSpPr/>
          <p:nvPr/>
        </p:nvGrpSpPr>
        <p:grpSpPr>
          <a:xfrm>
            <a:off x="4151507" y="1301201"/>
            <a:ext cx="3134664" cy="2996242"/>
            <a:chOff x="4151357" y="2220192"/>
            <a:chExt cx="2987040" cy="2856411"/>
          </a:xfrm>
        </p:grpSpPr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2988FE40-0BD6-A69A-2774-B05A32BBCB8E}"/>
                </a:ext>
              </a:extLst>
            </p:cNvPr>
            <p:cNvSpPr/>
            <p:nvPr/>
          </p:nvSpPr>
          <p:spPr>
            <a:xfrm rot="20117712">
              <a:off x="4151357" y="2220192"/>
              <a:ext cx="2987040" cy="2856411"/>
            </a:xfrm>
            <a:prstGeom prst="arc">
              <a:avLst>
                <a:gd name="adj1" fmla="val 18264761"/>
                <a:gd name="adj2" fmla="val 0"/>
              </a:avLst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Равнобедренный треугольник 22">
              <a:extLst>
                <a:ext uri="{FF2B5EF4-FFF2-40B4-BE49-F238E27FC236}">
                  <a16:creationId xmlns:a16="http://schemas.microsoft.com/office/drawing/2014/main" id="{6F403E58-CE39-0D5E-868A-836468D532C3}"/>
                </a:ext>
              </a:extLst>
            </p:cNvPr>
            <p:cNvSpPr/>
            <p:nvPr/>
          </p:nvSpPr>
          <p:spPr>
            <a:xfrm rot="2157425">
              <a:off x="6935470" y="2894935"/>
              <a:ext cx="185124" cy="179191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2F9599A-2F44-F810-CE06-47A9F889C06B}"/>
              </a:ext>
            </a:extLst>
          </p:cNvPr>
          <p:cNvSpPr/>
          <p:nvPr/>
        </p:nvSpPr>
        <p:spPr>
          <a:xfrm>
            <a:off x="623026" y="424472"/>
            <a:ext cx="9169400" cy="57639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DCEAB23-7848-764D-1DFF-77EE1B018918}"/>
              </a:ext>
            </a:extLst>
          </p:cNvPr>
          <p:cNvGrpSpPr/>
          <p:nvPr/>
        </p:nvGrpSpPr>
        <p:grpSpPr>
          <a:xfrm>
            <a:off x="930116" y="822395"/>
            <a:ext cx="2281986" cy="2409889"/>
            <a:chOff x="2948054" y="1451208"/>
            <a:chExt cx="2281986" cy="228198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E5A6482-C3AB-FDF5-1280-3CFECE75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948054" y="1451208"/>
              <a:ext cx="2281986" cy="22819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2316C9-8FE9-0790-2F4B-FBE2ABA8D5F2}"/>
                </a:ext>
              </a:extLst>
            </p:cNvPr>
            <p:cNvSpPr/>
            <p:nvPr/>
          </p:nvSpPr>
          <p:spPr>
            <a:xfrm>
              <a:off x="3649645" y="1539188"/>
              <a:ext cx="1077539" cy="1763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1500" b="1" cap="none" spc="0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</a:effectLst>
                </a:rPr>
                <a:t>Р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6EF7C5-3FB3-23C1-7886-137A1F23D8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9314563">
            <a:off x="5033828" y="804507"/>
            <a:ext cx="2349477" cy="23494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5065D3-7086-FAD2-F36C-A20C37ACB8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279056" y="3611963"/>
            <a:ext cx="2373499" cy="23734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1D04E7-2730-09FF-2508-E6AA38093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26588" y="977720"/>
            <a:ext cx="2372296" cy="237229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F9D918E-E3A5-17E7-88E7-3DDCEDF4A3FA}"/>
              </a:ext>
            </a:extLst>
          </p:cNvPr>
          <p:cNvGrpSpPr/>
          <p:nvPr/>
        </p:nvGrpSpPr>
        <p:grpSpPr>
          <a:xfrm rot="18752882">
            <a:off x="1918039" y="3505430"/>
            <a:ext cx="2409889" cy="2409889"/>
            <a:chOff x="4050158" y="4174959"/>
            <a:chExt cx="2409889" cy="240988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806CFB2-EE0C-2969-667E-38F30D64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050158" y="4174959"/>
              <a:ext cx="2409889" cy="2409889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6EA9D0F-08C9-B039-5C99-1047D1F8034E}"/>
                </a:ext>
              </a:extLst>
            </p:cNvPr>
            <p:cNvSpPr/>
            <p:nvPr/>
          </p:nvSpPr>
          <p:spPr>
            <a:xfrm rot="3226954">
              <a:off x="4714615" y="4324510"/>
              <a:ext cx="107753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1500" b="1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</a:effectLst>
                </a:rPr>
                <a:t>Р</a:t>
              </a: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FAC5A8-93A1-0BBF-C779-5C43773E2F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9966999">
            <a:off x="2862645" y="695145"/>
            <a:ext cx="2539993" cy="25399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C538EB0-1B28-5E05-C487-F4C9B096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 rot="19637181">
            <a:off x="6540208" y="3645248"/>
            <a:ext cx="2445271" cy="244527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3C8F24-857F-FDF5-82C0-F23E8648BA49}"/>
              </a:ext>
            </a:extLst>
          </p:cNvPr>
          <p:cNvSpPr txBox="1"/>
          <p:nvPr/>
        </p:nvSpPr>
        <p:spPr>
          <a:xfrm>
            <a:off x="3432788" y="895653"/>
            <a:ext cx="8904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B4895-A85D-FB71-0EDC-98BB9CDA9278}"/>
              </a:ext>
            </a:extLst>
          </p:cNvPr>
          <p:cNvSpPr txBox="1"/>
          <p:nvPr/>
        </p:nvSpPr>
        <p:spPr>
          <a:xfrm rot="10456270">
            <a:off x="5747252" y="975433"/>
            <a:ext cx="8725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1D0C9-916F-94DB-D43D-8F1E4C864C90}"/>
              </a:ext>
            </a:extLst>
          </p:cNvPr>
          <p:cNvSpPr txBox="1"/>
          <p:nvPr/>
        </p:nvSpPr>
        <p:spPr>
          <a:xfrm>
            <a:off x="4958857" y="3687985"/>
            <a:ext cx="911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56D41-9C31-D418-0A20-185A1A3A786F}"/>
              </a:ext>
            </a:extLst>
          </p:cNvPr>
          <p:cNvSpPr txBox="1"/>
          <p:nvPr/>
        </p:nvSpPr>
        <p:spPr>
          <a:xfrm rot="10996461">
            <a:off x="7989075" y="1015226"/>
            <a:ext cx="911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BE0B5C-D7B3-0E17-3EDF-46792D2D9D92}"/>
              </a:ext>
            </a:extLst>
          </p:cNvPr>
          <p:cNvSpPr txBox="1"/>
          <p:nvPr/>
        </p:nvSpPr>
        <p:spPr>
          <a:xfrm>
            <a:off x="7224893" y="3728898"/>
            <a:ext cx="8904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В</a:t>
            </a:r>
          </a:p>
        </p:txBody>
      </p:sp>
      <p:pic>
        <p:nvPicPr>
          <p:cNvPr id="35" name="Рисунок 3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65A66B-A1A7-9AC7-F0AA-993D161E4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658" y="4437088"/>
            <a:ext cx="2258825" cy="225882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1DD96F-1A34-1CC0-4CD0-E76F16BDD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9" y="12560"/>
            <a:ext cx="768085" cy="77764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F865591-5C25-2392-C4D1-32507BDFE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643" y="1567772"/>
            <a:ext cx="2961422" cy="29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build="allAtOnce"/>
      <p:bldP spid="8" grpId="0"/>
      <p:bldP spid="15" grpId="0" animBg="1"/>
      <p:bldP spid="39" grpId="0"/>
      <p:bldP spid="39" grpId="1"/>
      <p:bldP spid="3" grpId="0"/>
      <p:bldP spid="3" grpId="1"/>
      <p:bldP spid="6" grpId="0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A3C267-D5A1-41CD-A562-E27BE89F9500}"/>
</file>

<file path=customXml/itemProps2.xml><?xml version="1.0" encoding="utf-8"?>
<ds:datastoreItem xmlns:ds="http://schemas.openxmlformats.org/officeDocument/2006/customXml" ds:itemID="{FC48D8A9-A201-4C2A-BD95-4D64B4848E38}"/>
</file>

<file path=customXml/itemProps3.xml><?xml version="1.0" encoding="utf-8"?>
<ds:datastoreItem xmlns:ds="http://schemas.openxmlformats.org/officeDocument/2006/customXml" ds:itemID="{2C5DF9E7-B6B4-48A5-8C4E-3923454156F4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Bahnschrift SemiBold SemiConden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2026-01-06T17:47:25Z</dcterms:created>
  <dcterms:modified xsi:type="dcterms:W3CDTF">2026-01-08T21:43:05Z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