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25"/>
  </p:normalViewPr>
  <p:slideViewPr>
    <p:cSldViewPr snapToGrid="0">
      <p:cViewPr varScale="1">
        <p:scale>
          <a:sx n="81" d="100"/>
          <a:sy n="81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53DF3-3244-EE21-DA68-2E48FA176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6176BE-DFB1-AC30-711C-3D4146665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40535F-1C91-95EE-FF52-5C8D25E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F26D5-1B21-36E3-792D-28EAF8A5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E80CDF-57C8-667E-EF89-6182A700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889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66779-4781-D309-699C-A356F24FE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C9BBA1-48B6-87DD-AB85-1A81618D8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D9A03-7FC4-8EF7-57EF-A227B68F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03388-25E9-1109-21DD-FF92310F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C3351-FE1D-8001-EA2E-A75C8044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577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8E2EDC-F1B6-8AF7-0E4C-007841D59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6DBE08-F773-51FC-C70B-65F287BCC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553D7-43AB-5A04-9089-0A095817C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1B632B-7ACF-CE6D-9D65-EB67E1C5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0BD02C-DB42-1D22-4F7C-D6E397D6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75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5AA1C-07B5-A0BF-4D42-4B746C969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B67240-C8C9-13BD-B351-5CAE898E0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003DC4-BA82-CD90-B8E5-E7E1C9F0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95E794-F491-13B6-61B2-41A59FB7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BFE4CF-F6F4-B47A-B1AC-FCB7C667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848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348CC-DD0A-B570-9253-6017D40F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C6A68E-F7F7-DAAF-7F17-FBAEEB3F9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13E4B8-0B15-0A94-E798-7886D17A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625753-FFEB-E504-06CC-4B171A47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255C1-2108-00C8-1EB0-18EA8E37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008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CA81-5ABD-CB55-B957-03CC20EA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55A00D-44BB-BE12-39B2-0F182C149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311578-B17D-B309-25DB-2012DF9A5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77EB58-584A-9286-609C-F408690D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DF9CEC-F19C-3B87-E420-363C4D95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AE3FC6-7912-D9EB-E1E1-8668D83B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099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33EA2-975F-D814-B635-B5B1C45D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5BA3C9-E9A7-BE47-70FA-BFF693814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76A76B-7AB0-7BFD-0A84-8A2C67206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9F27D-9CBE-088A-23D3-F876A44A3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83BE5E-C062-94D9-5388-5184BDA89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6190DF-DE58-CB64-0B67-60A597857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9AB14B-116B-3919-FB30-60B2BE645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6F2A91-705D-789C-568E-53658299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78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3AC2F-A5F7-EC43-87B2-D68F2A52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8E0ED0-0F26-2FA4-74ED-69AF12138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680814-36A8-9106-3764-58558E3F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65BDAB-F091-745F-98E0-47F5543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276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147679-1F18-70A3-7EF3-C4E286B8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3A3016-7269-54E2-CB20-05551D34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7AC3B1-27B7-F3B4-9C70-17FC4565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39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551D3-4C68-E35D-F301-17CE13F3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5498CB-358D-E86E-D67F-C5DB7A9C5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BA62D5-362B-5F9F-EF39-D6967187B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FAD23E-EEBE-B22B-C9A5-093C34BA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6743B9-AAB6-69F6-B20D-54D29F76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5CE718-2CBD-26C5-659F-6148222A4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821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C9C5C-31DC-BE2E-C663-E6FDA0EA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B0066C-B21B-18D9-8265-24C4B6945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4ED707-E6F5-230E-70DC-06EBEEF05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B3B92A-5E2F-1ED1-DC3B-C40216CD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73FAF0-E504-A1ED-3A58-9F16A104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8CFEAF-9264-1999-8186-2988D56B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434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861A1-D8DB-9F4B-C07F-D2171185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78748D-20C6-8FEB-06F0-85E4B5D44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0DB421-3FF7-228A-3CB9-175844713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160C4A-183B-674C-B433-078EF7112E92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12EAD9-E21F-95FA-39CF-95DDF90D4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142808-FB19-A84C-B7E2-F7844388D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681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098109" y="1691215"/>
            <a:ext cx="4824549" cy="409227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294" y="2096183"/>
            <a:ext cx="3530247" cy="385382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3883474" y="2803375"/>
            <a:ext cx="3505322" cy="2043780"/>
            <a:chOff x="1158489" y="2715216"/>
            <a:chExt cx="3505322" cy="2043780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158489" y="2760617"/>
              <a:ext cx="757397" cy="1952979"/>
            </a:xfrm>
            <a:prstGeom prst="line">
              <a:avLst/>
            </a:prstGeom>
            <a:ln w="76200"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909893" y="2715216"/>
              <a:ext cx="988546" cy="204378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2892446" y="2715216"/>
              <a:ext cx="788564" cy="2015359"/>
            </a:xfrm>
            <a:prstGeom prst="line">
              <a:avLst/>
            </a:prstGeom>
            <a:ln w="76200"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75265" y="2715216"/>
              <a:ext cx="988546" cy="204378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806368" y="897041"/>
            <a:ext cx="2168685" cy="2050869"/>
            <a:chOff x="806368" y="897041"/>
            <a:chExt cx="2168685" cy="205086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806368" y="897041"/>
              <a:ext cx="2168685" cy="20508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30163" y="1137645"/>
              <a:ext cx="2121094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Мм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76244F3-F215-8028-BA71-4C2CCF1D8981}"/>
              </a:ext>
            </a:extLst>
          </p:cNvPr>
          <p:cNvGrpSpPr/>
          <p:nvPr/>
        </p:nvGrpSpPr>
        <p:grpSpPr>
          <a:xfrm>
            <a:off x="3098109" y="1074509"/>
            <a:ext cx="4562062" cy="4708981"/>
            <a:chOff x="2720434" y="791726"/>
            <a:chExt cx="4562062" cy="4708981"/>
          </a:xfrm>
        </p:grpSpPr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id="{7AF43431-2F2B-D3C0-A46A-C7AA6422079A}"/>
                </a:ext>
              </a:extLst>
            </p:cNvPr>
            <p:cNvSpPr/>
            <p:nvPr/>
          </p:nvSpPr>
          <p:spPr>
            <a:xfrm>
              <a:off x="2720434" y="1048131"/>
              <a:ext cx="4562062" cy="423407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‘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C6DFEFFE-A660-CCA9-CCF3-B8F4782D54F2}"/>
                </a:ext>
              </a:extLst>
            </p:cNvPr>
            <p:cNvSpPr/>
            <p:nvPr/>
          </p:nvSpPr>
          <p:spPr>
            <a:xfrm>
              <a:off x="3421859" y="791726"/>
              <a:ext cx="3223961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0000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</a:p>
          </p:txBody>
        </p:sp>
      </p:grp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669A20E7-FC57-804B-3DCA-AF5B60898DD6}"/>
              </a:ext>
            </a:extLst>
          </p:cNvPr>
          <p:cNvCxnSpPr/>
          <p:nvPr/>
        </p:nvCxnSpPr>
        <p:spPr>
          <a:xfrm flipV="1">
            <a:off x="3917878" y="1963992"/>
            <a:ext cx="9939" cy="274162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3463FEA-2260-C0C4-D6EE-21CBDB7FDC90}"/>
              </a:ext>
            </a:extLst>
          </p:cNvPr>
          <p:cNvCxnSpPr>
            <a:cxnSpLocks/>
          </p:cNvCxnSpPr>
          <p:nvPr/>
        </p:nvCxnSpPr>
        <p:spPr>
          <a:xfrm>
            <a:off x="4676060" y="2056687"/>
            <a:ext cx="735454" cy="120902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6C171D61-CB6C-F705-927D-7D8B2DCF6A1D}"/>
              </a:ext>
            </a:extLst>
          </p:cNvPr>
          <p:cNvCxnSpPr>
            <a:cxnSpLocks/>
          </p:cNvCxnSpPr>
          <p:nvPr/>
        </p:nvCxnSpPr>
        <p:spPr>
          <a:xfrm flipV="1">
            <a:off x="5439682" y="1976996"/>
            <a:ext cx="647735" cy="128871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D4EDF919-2606-30B3-342D-EE0A1FA4D8D8}"/>
              </a:ext>
            </a:extLst>
          </p:cNvPr>
          <p:cNvCxnSpPr>
            <a:cxnSpLocks/>
          </p:cNvCxnSpPr>
          <p:nvPr/>
        </p:nvCxnSpPr>
        <p:spPr>
          <a:xfrm>
            <a:off x="6776787" y="2165840"/>
            <a:ext cx="17781" cy="256421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5" name="Picture 2" descr="https://klike.net/uploads/posts/2022-12/1669952873_7-16.png">
            <a:extLst>
              <a:ext uri="{FF2B5EF4-FFF2-40B4-BE49-F238E27FC236}">
                <a16:creationId xmlns:a16="http://schemas.microsoft.com/office/drawing/2014/main" id="{7D912D41-81E4-045F-FDE6-1A3B9260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52" y="675210"/>
            <a:ext cx="6493911" cy="5922097"/>
          </a:xfrm>
          <a:prstGeom prst="rect">
            <a:avLst/>
          </a:prstGeom>
          <a:noFill/>
          <a:effectLst>
            <a:glow rad="254731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 descr="Изображение выглядит как транспортное средство, Наземный транспорт, рисунок, колес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415A87F-F69E-AADA-35D2-ADC4F7CCE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356" y="657335"/>
            <a:ext cx="2009651" cy="20096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свет, Янтар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D1BD755-E2E7-CEAA-2F86-C15E19ECAC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1036" y="3458364"/>
            <a:ext cx="1302808" cy="130280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одежда, маска, искусство, Мас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1362F99-D22B-8052-DEA0-D4DCAF9C97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0312" y="2151868"/>
            <a:ext cx="1524000" cy="15240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2" name="Рисунок 51" descr="Изображение выглядит как мотоцикл, колесо, шина, транспортное сред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A47B00A-101F-AC68-127F-E67127F031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4635" y="4870245"/>
            <a:ext cx="1652723" cy="152399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4" name="Рисунок 53" descr="Изображение выглядит как беспозвоночный, Сетчатокрылые насекомые, Мембранокрылое насекомое, вредное насекомо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68B7D70-9D62-E06A-D128-5ED98C599F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7477" y="5215149"/>
            <a:ext cx="1280720" cy="12875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" name="Рисунок 3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FF464F6-8879-8485-A67E-C24A9C9E9D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66614" y="3911599"/>
            <a:ext cx="2335845" cy="2335845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34B3C9F-171C-BD0D-07AC-3F0CA5ABB9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0459" y="-12455"/>
            <a:ext cx="950259" cy="96208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7851116-424D-2AA9-B390-14B613D1D8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46712" y="1074509"/>
            <a:ext cx="2510261" cy="25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8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55E8F54-D223-450C-8250-418A1162E262}"/>
</file>

<file path=customXml/itemProps2.xml><?xml version="1.0" encoding="utf-8"?>
<ds:datastoreItem xmlns:ds="http://schemas.openxmlformats.org/officeDocument/2006/customXml" ds:itemID="{E6E82067-B34D-4C3A-800D-5D5E05980E59}"/>
</file>

<file path=customXml/itemProps3.xml><?xml version="1.0" encoding="utf-8"?>
<ds:datastoreItem xmlns:ds="http://schemas.openxmlformats.org/officeDocument/2006/customXml" ds:itemID="{C94E3B1A-C4CF-4F69-AB15-6F38786A9B7E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5</cp:revision>
  <dcterms:created xsi:type="dcterms:W3CDTF">2026-01-04T14:30:33Z</dcterms:created>
  <dcterms:modified xsi:type="dcterms:W3CDTF">2026-01-08T21:34:41Z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