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25"/>
  </p:normalViewPr>
  <p:slideViewPr>
    <p:cSldViewPr snapToGrid="0">
      <p:cViewPr varScale="1">
        <p:scale>
          <a:sx n="81" d="100"/>
          <a:sy n="81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58805-2B6F-D6E9-B0F5-9C41897C3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6889A8-339B-C18B-91D4-8D85EB00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D8487-D088-4EB1-FAA2-DD6F65EA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6894F-0E29-7077-423D-2383750B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3C768-9AC3-9E75-BB0D-8C8ECA50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70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94142-2FAF-23EE-00FE-FE33403D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4B4DD0-4E8C-B13D-112A-388C9ABEE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736FDE-6669-F4DC-2538-80FF27C3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0AEDF-ECBF-C06D-727C-949944FD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6D780-C62F-35C4-AD5F-1DCA8B83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545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06370D-4EFD-6D54-09D3-6C031D80E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B69F2B-441C-6B17-729C-65C5C3877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A5E7AA-67AA-1457-DED7-90943A964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E91A7-E876-DFBF-85C3-F704AF5F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DFEF1-CEE8-39E4-4800-F8D2D82F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65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49E7F-065A-E492-0F12-7B4B4EE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42CCA-6FAD-8068-E4BF-CB1A912A0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47E7B-4A61-FB48-655F-EEC30AD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C13C07-9FEC-A7DC-BADB-1099DA8A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9F8FB-F20C-27D6-ABCE-34DB0C7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93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0F3CB-F006-F846-1C62-CE53661E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654D23-62FF-5B0E-870F-433C550DA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0A7C1-BE14-5A1C-02D9-03CCB026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95971-8AB0-F96F-AEF0-E3FD5A7B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DB95D-1B18-4F99-8217-F0C3ED93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824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C0E67-D554-86E5-C927-09B05057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70FE9-8AFC-4B4F-8D1D-9F8026317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38F16-6617-B3B8-1283-9A360CD52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4A0AC0-9A16-FA04-BB33-C4F49568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198401-C004-C9AC-BB5A-09FA8A36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64E4B3-05DD-183A-5084-03D24D07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649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81EFE-C0F0-E272-0734-0372998D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B8D43F-C317-F78A-556E-A9EA421AB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2A921-F92E-0738-88FC-EBDF7C8B8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EA8BA2-6DFB-1CD5-E4B2-846CA8CA7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D48DC7-D54E-F42B-1C55-CE3497656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877FD4-FA0F-ED03-2400-C445AC1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1BEC78-58F4-B307-5361-F9805430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9402C4-483D-A2A9-8DFD-874801CC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898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E31DF-C1CA-9CF2-3F0F-63C8D6D0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FFFE5F-910D-5895-EE10-9419C388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73963A-845F-B190-8E77-2CDB2090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C59370-5F1B-2CBD-D4CE-FEC3DE6F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850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0D482C-F7C9-E18B-9539-7DC8BBA8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7747D9-2BA6-6658-3DE7-75603A86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170828-DC15-F2F1-1E9B-9ADD7626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53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BC564-2CC2-B76B-3E01-1A445926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32C6C-4D66-75EA-F795-31BF4C28D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9D080C-D33B-6CAF-6E1D-C866BD7AA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5BA7EA-740E-9C83-6897-AE54B208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D20B28-0C39-A5DA-2716-D4FE981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120E7B-6908-3F22-DCFD-1E2D50E3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18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F1F6C-7831-693A-2144-EA257C35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F234C6-17B0-E0AE-50D3-62461E4E2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182D96-37F8-AED4-CEB7-6ACA326B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9E64D-D8CC-63AA-65E2-FDD50FA6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3114C1-FCD7-B260-F933-65FA24C2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ACAE6-365E-87E2-E585-04614D10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69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1C173-C4D7-E00E-FD4E-0BA98AF8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3A4BC6-49A6-7736-636A-9F9D12DE7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EC22F-A99F-C3AD-9537-546308AD1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5A543D-69B5-2C2D-3D67-531BC0F27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1E19AD-B807-9350-21A4-9EF760404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275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113651" y="2435054"/>
            <a:ext cx="3692435" cy="3544389"/>
            <a:chOff x="7768045" y="2865507"/>
            <a:chExt cx="3692435" cy="354438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768045" y="2865507"/>
              <a:ext cx="3692435" cy="35443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6313" y="2923427"/>
              <a:ext cx="3415897" cy="3428547"/>
            </a:xfrm>
            <a:prstGeom prst="rect">
              <a:avLst/>
            </a:prstGeom>
          </p:spPr>
        </p:pic>
      </p:grpSp>
      <p:sp>
        <p:nvSpPr>
          <p:cNvPr id="12" name="Овал 11"/>
          <p:cNvSpPr/>
          <p:nvPr/>
        </p:nvSpPr>
        <p:spPr>
          <a:xfrm>
            <a:off x="4914841" y="3175283"/>
            <a:ext cx="2090057" cy="206393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464" y="1238216"/>
            <a:ext cx="2584136" cy="21558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16779-2EA1-2FBD-FD3C-89A662435E7F}"/>
              </a:ext>
            </a:extLst>
          </p:cNvPr>
          <p:cNvSpPr txBox="1"/>
          <p:nvPr/>
        </p:nvSpPr>
        <p:spPr>
          <a:xfrm>
            <a:off x="546100" y="1447800"/>
            <a:ext cx="2362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</a:p>
        </p:txBody>
      </p:sp>
      <p:pic>
        <p:nvPicPr>
          <p:cNvPr id="6" name="Рисунок 16">
            <a:extLst>
              <a:ext uri="{FF2B5EF4-FFF2-40B4-BE49-F238E27FC236}">
                <a16:creationId xmlns:a16="http://schemas.microsoft.com/office/drawing/2014/main" id="{1F79AEFF-BD6B-885D-869C-CC2C7255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6" b="20689"/>
          <a:stretch>
            <a:fillRect/>
          </a:stretch>
        </p:blipFill>
        <p:spPr bwMode="auto">
          <a:xfrm>
            <a:off x="3051569" y="506028"/>
            <a:ext cx="5805617" cy="620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FF9ED3-AA91-EB56-DB85-8F59C1983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8" r="18921" b="50000"/>
          <a:stretch>
            <a:fillRect/>
          </a:stretch>
        </p:blipFill>
        <p:spPr bwMode="auto">
          <a:xfrm rot="12785798">
            <a:off x="3840055" y="1050553"/>
            <a:ext cx="931733" cy="166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Прямоугольник: скругленные углы 6">
            <a:extLst>
              <a:ext uri="{FF2B5EF4-FFF2-40B4-BE49-F238E27FC236}">
                <a16:creationId xmlns:a16="http://schemas.microsoft.com/office/drawing/2014/main" id="{FF280FDE-54F8-E94F-5D71-C541EE06E30B}"/>
              </a:ext>
            </a:extLst>
          </p:cNvPr>
          <p:cNvSpPr/>
          <p:nvPr/>
        </p:nvSpPr>
        <p:spPr>
          <a:xfrm>
            <a:off x="3130237" y="506028"/>
            <a:ext cx="6102664" cy="620455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B0B988CF-71F2-2D7C-4035-1F0543387A7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54620" y="1017336"/>
            <a:ext cx="1623086" cy="16230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FD4EAA5C-9928-A820-B067-FB30EC040C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493732" y="984080"/>
            <a:ext cx="1560444" cy="156044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798ECF75-7DCB-AABA-B094-CAD0062D3AB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442852" y="906332"/>
            <a:ext cx="1553624" cy="1553624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2A0ED366-3B74-1AE6-E616-12EA9A38179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71516" y="2351524"/>
            <a:ext cx="2167859" cy="2167859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D318FBF-052D-FB25-E387-86CEF24AB79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903130" y="4543733"/>
            <a:ext cx="1948367" cy="194836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DAD1CE03-2CDB-244C-C891-8E43DD32C35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 rot="18900598">
            <a:off x="6892423" y="4538148"/>
            <a:ext cx="1825182" cy="182518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B0224F6-71C5-8353-DB7E-C54484EFF70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486969" y="2907213"/>
            <a:ext cx="1497092" cy="1497092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921C085-5044-1760-3C7A-7216FF8D56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70416" y="4137801"/>
            <a:ext cx="2354299" cy="23542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A201FC-B4E2-0FE2-C800-65226144C1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003" y="64862"/>
            <a:ext cx="930193" cy="94177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9E7A44-74B2-3D31-C5AF-98004C3E0A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63726" y="1037614"/>
            <a:ext cx="2551880" cy="25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4 0.00122 C -0.01611 0.03802 -0.03633 0.09809 -0.04238 0.15677 C -0.04853 0.21563 -0.04658 0.2967 -0.03926 0.354 C -0.03203 0.41146 -0.01875 0.45955 0.00137 0.50122 C 0.02139 0.54289 0.05293 0.58507 0.08106 0.604 C 0.10918 0.62309 0.14375 0.62327 0.17012 0.61511 C 0.19639 0.60712 0.21816 0.58577 0.23887 0.55539 C 0.25957 0.52518 0.28086 0.479 0.29434 0.43316 C 0.30772 0.38733 0.31709 0.33386 0.31934 0.28039 C 0.32148 0.22691 0.31592 0.15868 0.30762 0.11233 C 0.29922 0.06615 0.28701 0.03802 0.26934 0.00261 C 0.25156 -0.03281 0.22441 -0.08038 0.20137 -0.10017 C 0.17832 -0.11979 0.15293 -0.11632 0.13106 -0.11545 C 0.10918 -0.11441 0.08545 -0.10312 0.07012 -0.09461 C 0.05469 -0.08593 0.05137 -0.08038 0.03887 -0.06406 C 0.02637 -0.04757 0.01094 -0.03559 -0.00254 0.00122 Z " pathEditMode="relative" ptsTypes="AAAAAAAAAAAAAAAA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ш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AD12D39-2AC3-4B75-B156-EF6622097580}"/>
</file>

<file path=customXml/itemProps2.xml><?xml version="1.0" encoding="utf-8"?>
<ds:datastoreItem xmlns:ds="http://schemas.openxmlformats.org/officeDocument/2006/customXml" ds:itemID="{F6C223FE-94A8-4232-A31D-1C25BE3B7CFB}"/>
</file>

<file path=customXml/itemProps3.xml><?xml version="1.0" encoding="utf-8"?>
<ds:datastoreItem xmlns:ds="http://schemas.openxmlformats.org/officeDocument/2006/customXml" ds:itemID="{487061C0-5C52-42A0-BBC9-CDE644C9AC6B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2026-01-03T13:04:51Z</dcterms:created>
  <dcterms:modified xsi:type="dcterms:W3CDTF">2026-01-08T21:30:54Z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