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680F5-8DFE-E2DE-89C8-188FA350E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84C90A-81CF-E387-34DF-E7CCD790C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442B-8B61-6C31-5846-3B278B55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E0EC1-7AE8-D3E6-85E7-76A15F6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597B8-13FC-1EFE-8332-573777A3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8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4B836-B6DC-CE71-6ED5-01C82252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68B1D8-1039-2B80-B365-195ADC78E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BEB26-4DFF-A4E4-56A7-FA42A43F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CF166-8F10-D14D-A91E-D18D0256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4E192-A267-F49E-D673-CDB1614B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45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5B57E-FE6B-B280-56CC-9A7E9D411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2F0A57-BAA3-AD9F-43B6-2707FAE43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AFCFC-07B3-6486-9472-9CA3E0F3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F1A85-3C23-9909-C414-D96DE78A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29492-B641-4749-061B-C6EC88F4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299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F2369-AD10-DF0F-8AC0-0C1DDB3D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87B5C-A6E3-FC43-B7B0-D6801743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2546F-BE7D-1D4B-8037-DD8F249D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381FE-A8FB-4442-AE8F-164DF4B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B773-7910-033E-3DBC-F866E0C9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693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87205-860D-C5CD-81A5-191C323B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9778A0-72E7-2F8D-0BEB-282314313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26BE22-328F-9595-B635-BAF8DF5F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09075-34DA-9882-E3DB-9959540E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526C6D-E433-D558-3E21-4171FDFF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82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38FE0-C7C3-B82A-50EB-B2AED2A0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B3BC3-4569-9D92-EEF2-930581D9A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904367-F453-FD7B-9AE0-88C522C82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C19446-F5CE-1F69-F214-E183A5B7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064847-1DED-279D-3DEC-BC1E2F4F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99F9B-E9A2-4F2D-70A6-57A7264E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357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AD4CD-548E-1FF4-1984-C5078234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18B3CE-A966-591A-603C-F0B3E4FE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876AC7-0118-7D21-D950-F2E1B4CA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F198E6-2A5D-12DC-274F-8F84AD3CB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7E2E3A-F5F4-182B-BEF9-D3F51D77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C8109F-99E0-95BE-4972-C17E58AB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C2B801-504C-A693-87F1-CD77DC28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E2850C-33EF-82D4-778B-2C28E862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96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5B926-C39E-DBA0-FB87-031FB5CF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47FCA0-801D-2892-556C-36762572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BB823E-796C-090F-7979-01FCC7BA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EDD244-6D8E-EE11-ABDE-6E1BEB17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913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715B23-EC53-3ACF-42FE-9B43067D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F348BB-194D-3DD2-2EED-644D8544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7900B3-0C97-B1F7-38AC-D23C1BA2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849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E07F2-807D-51ED-966C-CCAEB10C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92FAB-C4AB-1C5C-CCD8-B635488B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E741C-C856-1191-6E0C-4EA94E160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5F5A45-253C-DF9F-767B-AFEEC2E7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8365F2-F062-888B-F9D4-CCE2C017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C855DA-FBA3-41D8-795C-02F15277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6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6FA44-F28A-331B-594C-2A11D3F1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331DD-24E3-4C2A-9BB6-E6A8BF9B9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232E1-114C-2A8C-1910-2999B4A09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E0EB4-037B-AEDD-F488-4B5D8DBD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7F9268-CA82-B935-3D6F-47B7C2AE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416E47-4BD9-3FF4-2914-4649DFEB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1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9DEAC-3922-64F1-A109-6430561A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AA517-25C1-E609-D669-80F19179E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6B7F41-2B96-EA9D-C019-AB77D8381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DCB32-8CAC-6C49-A33C-07D41FA1A01B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C9911-B199-91BA-F177-FF0804429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6BA973-602C-2BDA-CC3A-EA7157FB8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0151D-2E3B-7740-BF17-562E5F7F992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123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8412449" y="4285065"/>
            <a:ext cx="41269" cy="64"/>
          </a:xfrm>
          <a:prstGeom prst="line">
            <a:avLst/>
          </a:prstGeom>
          <a:ln w="76200">
            <a:solidFill>
              <a:srgbClr val="CC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3675591" y="1052342"/>
            <a:ext cx="4329953" cy="5459506"/>
            <a:chOff x="7530352" y="1126184"/>
            <a:chExt cx="4329953" cy="545950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530352" y="1126184"/>
              <a:ext cx="4329953" cy="545950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3172" y="1533413"/>
              <a:ext cx="4204312" cy="4645047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185" y="2975015"/>
            <a:ext cx="2871465" cy="3066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566" y="1216148"/>
            <a:ext cx="2768388" cy="2047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005237-2282-6AF1-0C76-66029935AA14}"/>
              </a:ext>
            </a:extLst>
          </p:cNvPr>
          <p:cNvSpPr txBox="1"/>
          <p:nvPr/>
        </p:nvSpPr>
        <p:spPr>
          <a:xfrm>
            <a:off x="542848" y="1222661"/>
            <a:ext cx="24398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</a:t>
            </a:r>
          </a:p>
        </p:txBody>
      </p:sp>
      <p:pic>
        <p:nvPicPr>
          <p:cNvPr id="9" name="Рисунок 16">
            <a:extLst>
              <a:ext uri="{FF2B5EF4-FFF2-40B4-BE49-F238E27FC236}">
                <a16:creationId xmlns:a16="http://schemas.microsoft.com/office/drawing/2014/main" id="{A69042A3-A029-C6BF-F15A-2C129697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5" b="19768"/>
          <a:stretch>
            <a:fillRect/>
          </a:stretch>
        </p:blipFill>
        <p:spPr bwMode="auto">
          <a:xfrm>
            <a:off x="2747484" y="171395"/>
            <a:ext cx="62103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DFE6C9-9929-65F6-7F31-B939481AE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r="18921" b="50000"/>
          <a:stretch>
            <a:fillRect/>
          </a:stretch>
        </p:blipFill>
        <p:spPr bwMode="auto">
          <a:xfrm rot="1099814">
            <a:off x="3465910" y="4988719"/>
            <a:ext cx="894159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271312-BEE3-3D16-7D28-0EB5076E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078" b="18921"/>
          <a:stretch>
            <a:fillRect/>
          </a:stretch>
        </p:blipFill>
        <p:spPr bwMode="auto">
          <a:xfrm>
            <a:off x="3827860" y="4208860"/>
            <a:ext cx="1597819" cy="8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B64947-EE04-11D5-C720-DFF9AADB18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6345" y="574199"/>
            <a:ext cx="6672578" cy="60398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12AF1B-09AF-5783-13FF-3540CB40520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610765" y="4696382"/>
            <a:ext cx="1576822" cy="15768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F2865D-31C4-FBCB-9617-1F34B64801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1561" y="3039929"/>
            <a:ext cx="1000221" cy="7398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6E07BB-0257-8945-6A13-3EAD907D18C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157646" y="2586774"/>
            <a:ext cx="1300001" cy="13000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E70DB6-04D3-DBCC-80BD-FEE575F7A52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099104" y="5178567"/>
            <a:ext cx="1166340" cy="11767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71955F-C6E1-EE50-3F4F-A4CF938C5AB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875762" y="799956"/>
            <a:ext cx="1397439" cy="1397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F7EB51-7325-EC1F-BE3B-FA88CEC66C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22884" y="4081538"/>
            <a:ext cx="2532464" cy="253246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182B95-35B8-3C54-4435-F7C0E5BF65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901" y="41901"/>
            <a:ext cx="1048492" cy="106154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7E0BDD-75E1-F278-C596-44B85C19479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70934" y="779336"/>
            <a:ext cx="2823868" cy="28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13034 -0.74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3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4200000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37 -0.74392 L 0.20537 -0.745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37 -0.74548 L 0.34756 0.001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2" y="37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22682 -0.00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5988F0F-B12D-491A-A8EF-5F0BB2442BD3}"/>
</file>

<file path=customXml/itemProps2.xml><?xml version="1.0" encoding="utf-8"?>
<ds:datastoreItem xmlns:ds="http://schemas.openxmlformats.org/officeDocument/2006/customXml" ds:itemID="{A6635E95-77AD-4288-9122-8268E4FAA23B}"/>
</file>

<file path=customXml/itemProps3.xml><?xml version="1.0" encoding="utf-8"?>
<ds:datastoreItem xmlns:ds="http://schemas.openxmlformats.org/officeDocument/2006/customXml" ds:itemID="{10757CEF-036A-42B3-90DE-E716C9CD9FC1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2026-01-03T12:36:37Z</dcterms:created>
  <dcterms:modified xsi:type="dcterms:W3CDTF">2026-01-08T21:26:28Z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