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0"/>
    <p:restoredTop sz="94625"/>
  </p:normalViewPr>
  <p:slideViewPr>
    <p:cSldViewPr snapToGrid="0">
      <p:cViewPr varScale="1">
        <p:scale>
          <a:sx n="100" d="100"/>
          <a:sy n="100" d="100"/>
        </p:scale>
        <p:origin x="6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94678D-8D49-2D8F-A773-58830E1687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61A62D2-A58C-2B50-E25F-34BE2AA2EC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9DA687-E9B4-1762-DFFF-2E1A2E2B0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C74D6-D029-D749-8E9A-65C16C75CF64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4DE76A-ECC5-05B3-B1CE-9EF460756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2307CD-334E-A18D-7D58-F1E883D8C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DC808-1AC7-9243-BC25-692125AFAD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9820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C0E06-994C-267C-433D-F7898117C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FABCF76-8751-9F18-AC36-1BAECA700F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DCE3B1-C76C-8080-E1FF-86C24D6C9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C74D6-D029-D749-8E9A-65C16C75CF64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B5C2C8-0DF6-7B24-8E83-BAB848447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53CF6B-0E81-9982-D75A-C58D3A5C3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DC808-1AC7-9243-BC25-692125AFAD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5245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495E26D-E081-C731-B5A4-CFC237B904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FD3D10C-0354-65AD-FBE9-6BD2A6143B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7CB277-1009-7FFD-CFD9-FF0D2CFD0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C74D6-D029-D749-8E9A-65C16C75CF64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727B29-BB4B-86D3-5F65-581FC6836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51E0FA-67BE-71F1-9989-90C54A3C0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DC808-1AC7-9243-BC25-692125AFAD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219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B4115E-B76F-28EA-BF5D-48B2699EC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F872B2-F045-07CC-4EA3-CA50A7E1E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795027-C6F9-E9BF-3533-676019E50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C74D6-D029-D749-8E9A-65C16C75CF64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4058A5-FF98-EE27-E87B-3AFC6DF22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F3BC06-349C-E523-647A-265832AB2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DC808-1AC7-9243-BC25-692125AFAD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0065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299AC2-BE51-4C5C-B50F-A5A338419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8BF7D1-CE5F-91C9-5B3F-DD5708DFC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C23A05-B3CD-12B8-336E-8174ACECF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C74D6-D029-D749-8E9A-65C16C75CF64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A60B1A-5B29-0DA5-24A4-E4E10377F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9BE08C-F9A5-BA5E-1D12-CB56FCE47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DC808-1AC7-9243-BC25-692125AFAD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64004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83691B-B308-04C9-D079-A63B2DE2D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91E158-3280-3610-9609-FB43C21173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10930B-886C-20BD-7376-F5BD9CDBBD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E22E48-A4AF-1778-15BC-1D785254E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C74D6-D029-D749-8E9A-65C16C75CF64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C94024-3903-DE90-40AA-29547A3E7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65CB2A-EAF4-7EBC-D5F1-0192B6EA5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DC808-1AC7-9243-BC25-692125AFAD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3770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DF22B2-0C76-1A17-8140-497D882B3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0F6AE7-6B0E-CC4A-FC02-4FB3DCAC4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F81E87C-23E7-0B47-A1B2-8E09A4B982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9489918-1D83-3814-4471-5132D0F941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6814F70-ADE5-E4C8-4F2E-5FB2B4F0E3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7A08E7A-93E2-B839-F4CE-1DEB02500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C74D6-D029-D749-8E9A-65C16C75CF64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C6479A8-3568-F771-2625-A7CFB0608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A8012E4-E349-7B91-F62D-49FD88FF8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DC808-1AC7-9243-BC25-692125AFAD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5860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BBA997-F3A8-40D7-E25E-C8C53A3FF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44BA5AD-2E87-F889-4CF2-AC075745A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C74D6-D029-D749-8E9A-65C16C75CF64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05D74F-931B-D18D-D62A-B30294024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680D714-74A3-F1F4-3338-7987B1541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DC808-1AC7-9243-BC25-692125AFAD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76511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5CA6303-2748-104A-F91B-E69EAC15C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C74D6-D029-D749-8E9A-65C16C75CF64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8DB3FAF-1C3C-FA66-927A-3EC5CC023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3FE32CE-DF47-E5C8-C388-19A46DA30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DC808-1AC7-9243-BC25-692125AFAD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02411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51CCAD-84A0-8812-ABD0-F07EFBD8C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44D60D-AF4A-9C86-5CD6-2AEC40835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F2D8DFC-E28B-3A6A-4A42-5A8FB9938E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56AFF82-789F-C5BF-5694-B6BA00ED0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C74D6-D029-D749-8E9A-65C16C75CF64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03B094-000C-402E-7706-5BB70A94C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8F70F4-6E74-E07D-57F3-296CCAE9A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DC808-1AC7-9243-BC25-692125AFAD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1137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EFA9AE-B01A-0F44-D984-217C3D1D6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93127BB-BEF5-FA7C-095E-916A7535F6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F8530B8-EDB8-C129-824E-60C0130B37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650797-BB89-20B6-B7C7-F5C2C33EB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C74D6-D029-D749-8E9A-65C16C75CF64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3A1197-1B31-6DEC-CEA3-5E8AB6849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A51804-37E9-3376-A27E-1086F1140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DC808-1AC7-9243-BC25-692125AFAD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7588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0EF838-7D77-4E9C-C8EA-7A2AC4D69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9B59FE-AEC3-1BCF-8F80-97C4FFA7A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D8A7DC-6567-9C2C-FFC4-9F668AD35B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7C74D6-D029-D749-8E9A-65C16C75CF64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B7BF73-11CF-4D48-E56D-8AD9EC2C38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6E5ED6-170A-0A79-96D0-1462A9AE82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0DC808-1AC7-9243-BC25-692125AFAD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35163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4025900" y="476489"/>
            <a:ext cx="3822479" cy="449871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33300" dirty="0">
              <a:ln w="0"/>
              <a:solidFill>
                <a:srgbClr val="00206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314154" y="1301201"/>
            <a:ext cx="184730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30000" b="0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64301" y="1754183"/>
            <a:ext cx="18473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9600" b="0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26201" y="669534"/>
            <a:ext cx="2144984" cy="166900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64894" y="476489"/>
            <a:ext cx="190629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D7C3CF4-D945-9B23-A396-4EA9196D1EA3}"/>
              </a:ext>
            </a:extLst>
          </p:cNvPr>
          <p:cNvSpPr/>
          <p:nvPr/>
        </p:nvSpPr>
        <p:spPr>
          <a:xfrm>
            <a:off x="4870300" y="520868"/>
            <a:ext cx="2087430" cy="4401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0" b="1" dirty="0">
                <a:ln w="0"/>
                <a:solidFill>
                  <a:srgbClr val="002060"/>
                </a:solidFill>
                <a:latin typeface="Bahnschrift SemiBold SemiConden" panose="020B0502040204020203" pitchFamily="34" charset="0"/>
              </a:rPr>
              <a:t>Р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FB7C443-B1CF-FB8F-3F9D-6D0B87988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284" y="1571567"/>
            <a:ext cx="335309" cy="2725876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C8F54FDC-7900-E80D-EA1C-38059E79C071}"/>
              </a:ext>
            </a:extLst>
          </p:cNvPr>
          <p:cNvGrpSpPr/>
          <p:nvPr/>
        </p:nvGrpSpPr>
        <p:grpSpPr>
          <a:xfrm>
            <a:off x="4151507" y="1301201"/>
            <a:ext cx="3134664" cy="2996242"/>
            <a:chOff x="4151357" y="2220192"/>
            <a:chExt cx="2987040" cy="2856411"/>
          </a:xfrm>
        </p:grpSpPr>
        <p:sp>
          <p:nvSpPr>
            <p:cNvPr id="12" name="Дуга 11">
              <a:extLst>
                <a:ext uri="{FF2B5EF4-FFF2-40B4-BE49-F238E27FC236}">
                  <a16:creationId xmlns:a16="http://schemas.microsoft.com/office/drawing/2014/main" id="{2988FE40-0BD6-A69A-2774-B05A32BBCB8E}"/>
                </a:ext>
              </a:extLst>
            </p:cNvPr>
            <p:cNvSpPr/>
            <p:nvPr/>
          </p:nvSpPr>
          <p:spPr>
            <a:xfrm rot="20117712">
              <a:off x="4151357" y="2220192"/>
              <a:ext cx="2987040" cy="2856411"/>
            </a:xfrm>
            <a:prstGeom prst="arc">
              <a:avLst>
                <a:gd name="adj1" fmla="val 18264761"/>
                <a:gd name="adj2" fmla="val 0"/>
              </a:avLst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Равнобедренный треугольник 22">
              <a:extLst>
                <a:ext uri="{FF2B5EF4-FFF2-40B4-BE49-F238E27FC236}">
                  <a16:creationId xmlns:a16="http://schemas.microsoft.com/office/drawing/2014/main" id="{6F403E58-CE39-0D5E-868A-836468D532C3}"/>
                </a:ext>
              </a:extLst>
            </p:cNvPr>
            <p:cNvSpPr/>
            <p:nvPr/>
          </p:nvSpPr>
          <p:spPr>
            <a:xfrm rot="2157425">
              <a:off x="6935470" y="2894935"/>
              <a:ext cx="185124" cy="179191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72F9599A-2F44-F810-CE06-47A9F889C06B}"/>
              </a:ext>
            </a:extLst>
          </p:cNvPr>
          <p:cNvSpPr/>
          <p:nvPr/>
        </p:nvSpPr>
        <p:spPr>
          <a:xfrm>
            <a:off x="623026" y="424472"/>
            <a:ext cx="9169400" cy="576399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9DCEAB23-7848-764D-1DFF-77EE1B018918}"/>
              </a:ext>
            </a:extLst>
          </p:cNvPr>
          <p:cNvGrpSpPr/>
          <p:nvPr/>
        </p:nvGrpSpPr>
        <p:grpSpPr>
          <a:xfrm>
            <a:off x="930116" y="822395"/>
            <a:ext cx="2281986" cy="2409889"/>
            <a:chOff x="2948054" y="1451208"/>
            <a:chExt cx="2281986" cy="2281986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9E5A6482-C3AB-FDF5-1280-3CFECE751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2948054" y="1451208"/>
              <a:ext cx="2281986" cy="2281986"/>
            </a:xfrm>
            <a:prstGeom prst="rect">
              <a:avLst/>
            </a:prstGeom>
          </p:spPr>
        </p:pic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C92316C9-8FE9-0790-2F4B-FBE2ABA8D5F2}"/>
                </a:ext>
              </a:extLst>
            </p:cNvPr>
            <p:cNvSpPr/>
            <p:nvPr/>
          </p:nvSpPr>
          <p:spPr>
            <a:xfrm>
              <a:off x="3649645" y="1539188"/>
              <a:ext cx="1077539" cy="176322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1500" b="1" cap="none" spc="0" dirty="0">
                  <a:ln w="0"/>
                  <a:solidFill>
                    <a:srgbClr val="C00000"/>
                  </a:solidFill>
                  <a:effectLst>
                    <a:glow rad="127000">
                      <a:schemeClr val="bg1"/>
                    </a:glow>
                  </a:effectLst>
                </a:rPr>
                <a:t>Р</a:t>
              </a:r>
            </a:p>
          </p:txBody>
        </p:sp>
      </p:grp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D6EF7C5-3FB3-23C1-7886-137A1F23D8B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19314563">
            <a:off x="5033828" y="804507"/>
            <a:ext cx="2349477" cy="234947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05065D3-7086-FAD2-F36C-A20C37ACB84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279056" y="3611963"/>
            <a:ext cx="2373499" cy="237349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41D04E7-2730-09FF-2508-E6AA380931D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126588" y="977720"/>
            <a:ext cx="2372296" cy="2372296"/>
          </a:xfrm>
          <a:prstGeom prst="rect">
            <a:avLst/>
          </a:prstGeom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EF9D918E-E3A5-17E7-88E7-3DDCEDF4A3FA}"/>
              </a:ext>
            </a:extLst>
          </p:cNvPr>
          <p:cNvGrpSpPr/>
          <p:nvPr/>
        </p:nvGrpSpPr>
        <p:grpSpPr>
          <a:xfrm rot="18752882">
            <a:off x="1918039" y="3505430"/>
            <a:ext cx="2409889" cy="2409889"/>
            <a:chOff x="4050158" y="4174959"/>
            <a:chExt cx="2409889" cy="2409889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A806CFB2-EE0C-2969-667E-38F30D64C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4050158" y="4174959"/>
              <a:ext cx="2409889" cy="2409889"/>
            </a:xfrm>
            <a:prstGeom prst="rect">
              <a:avLst/>
            </a:prstGeom>
          </p:spPr>
        </p:pic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26EA9D0F-08C9-B039-5C99-1047D1F8034E}"/>
                </a:ext>
              </a:extLst>
            </p:cNvPr>
            <p:cNvSpPr/>
            <p:nvPr/>
          </p:nvSpPr>
          <p:spPr>
            <a:xfrm rot="3226954">
              <a:off x="4714615" y="4324510"/>
              <a:ext cx="1077539" cy="1862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11500" b="1" dirty="0">
                  <a:ln w="0"/>
                  <a:solidFill>
                    <a:srgbClr val="C00000"/>
                  </a:solidFill>
                  <a:effectLst>
                    <a:glow rad="127000">
                      <a:schemeClr val="bg1"/>
                    </a:glow>
                  </a:effectLst>
                </a:rPr>
                <a:t>Р</a:t>
              </a:r>
            </a:p>
          </p:txBody>
        </p:sp>
      </p:grp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EFAC5A8-93A1-0BBF-C779-5C43773E2F5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 rot="19966999">
            <a:off x="2862645" y="695145"/>
            <a:ext cx="2539993" cy="253999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1C538EB0-1B28-5E05-C487-F4C9B0961D9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/>
        </p:blipFill>
        <p:spPr>
          <a:xfrm rot="19637181">
            <a:off x="6540208" y="3645248"/>
            <a:ext cx="2445271" cy="2445271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D3C8F24-857F-FDF5-82C0-F23E8648BA49}"/>
              </a:ext>
            </a:extLst>
          </p:cNvPr>
          <p:cNvSpPr txBox="1"/>
          <p:nvPr/>
        </p:nvSpPr>
        <p:spPr>
          <a:xfrm>
            <a:off x="3432788" y="895653"/>
            <a:ext cx="89047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115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rPr>
              <a:t>Б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9B4895-A85D-FB71-0EDC-98BB9CDA9278}"/>
              </a:ext>
            </a:extLst>
          </p:cNvPr>
          <p:cNvSpPr txBox="1"/>
          <p:nvPr/>
        </p:nvSpPr>
        <p:spPr>
          <a:xfrm rot="10456270">
            <a:off x="5747252" y="975433"/>
            <a:ext cx="87251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115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71D0C9-916F-94DB-D43D-8F1E4C864C90}"/>
              </a:ext>
            </a:extLst>
          </p:cNvPr>
          <p:cNvSpPr txBox="1"/>
          <p:nvPr/>
        </p:nvSpPr>
        <p:spPr>
          <a:xfrm>
            <a:off x="4958857" y="3687985"/>
            <a:ext cx="91178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115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C356D41-9C31-D418-0A20-185A1A3A786F}"/>
              </a:ext>
            </a:extLst>
          </p:cNvPr>
          <p:cNvSpPr txBox="1"/>
          <p:nvPr/>
        </p:nvSpPr>
        <p:spPr>
          <a:xfrm rot="10996461">
            <a:off x="7989075" y="1015226"/>
            <a:ext cx="91178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115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9BE0B5C-D7B3-0E17-3EDF-46792D2D9D92}"/>
              </a:ext>
            </a:extLst>
          </p:cNvPr>
          <p:cNvSpPr txBox="1"/>
          <p:nvPr/>
        </p:nvSpPr>
        <p:spPr>
          <a:xfrm>
            <a:off x="7224893" y="3728898"/>
            <a:ext cx="89047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115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rPr>
              <a:t>В</a:t>
            </a:r>
          </a:p>
        </p:txBody>
      </p:sp>
      <p:pic>
        <p:nvPicPr>
          <p:cNvPr id="35" name="Рисунок 34" descr="Изображение выглядит как графическая вставка, рисунок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E65A66B-A1A7-9AC7-F0AA-993D161E4A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658" y="4437088"/>
            <a:ext cx="2258825" cy="2258825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искусство, зарисовка, Детское искусство, витражное стек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01DD96F-1A34-1CC0-4CD0-E76F16BDD8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09" y="12560"/>
            <a:ext cx="768085" cy="777646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имвол, астрономия, звезд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F865591-5C25-2392-C4D1-32507BDFE4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67643" y="1567772"/>
            <a:ext cx="2961422" cy="299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9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3" grpId="0" build="allAtOnce"/>
      <p:bldP spid="8" grpId="0"/>
      <p:bldP spid="15" grpId="0" animBg="1"/>
      <p:bldP spid="39" grpId="0"/>
      <p:bldP spid="39" grpId="1"/>
      <p:bldP spid="3" grpId="0"/>
      <p:bldP spid="3" grpId="1"/>
      <p:bldP spid="6" grpId="0"/>
      <p:bldP spid="27" grpId="0"/>
      <p:bldP spid="27" grpId="1"/>
      <p:bldP spid="29" grpId="0"/>
      <p:bldP spid="29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2AED2E6-447D-44C9-88B6-035145A71CBA}"/>
</file>

<file path=customXml/itemProps2.xml><?xml version="1.0" encoding="utf-8"?>
<ds:datastoreItem xmlns:ds="http://schemas.openxmlformats.org/officeDocument/2006/customXml" ds:itemID="{7D1F404B-4325-41C5-A602-BA8F3B14831C}"/>
</file>

<file path=customXml/itemProps3.xml><?xml version="1.0" encoding="utf-8"?>
<ds:datastoreItem xmlns:ds="http://schemas.openxmlformats.org/officeDocument/2006/customXml" ds:itemID="{CB5BBF69-FCA6-4554-A6CE-863DF0F36D15}"/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9</Words>
  <Application>Microsoft Macintosh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Bahnschrift SemiBold SemiConden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6</cp:revision>
  <dcterms:created xsi:type="dcterms:W3CDTF">2026-01-06T17:47:25Z</dcterms:created>
  <dcterms:modified xsi:type="dcterms:W3CDTF">2026-01-08T21:43:05Z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