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2" y="57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F5CEB-BE96-42C8-B7DA-19D3FB898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CF9EE99-1D18-46BA-8DBF-A80E2997E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5B7A5E-7382-4053-A10A-C8D7E6A1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CCE373-A471-485E-B643-97F600F65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1CD9D3-02E3-4CD3-8277-AE0B2EB7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06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52DF9-0288-4580-A94C-1206D9D42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E59149B-4476-4EC2-A662-DA321F78A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63C4465-ADFD-4CF3-B99C-050B7C4F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C568D9D-22B5-4089-B722-1529F316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5A36B-CD61-479F-843A-E255B44E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571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612A4DC-6FC5-40ED-97C1-0CD5E95E9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C2379EE-7149-4B72-BCBF-42A4C5A26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E46BE5-B864-4195-81C6-EAEC46AF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A42DB01-3172-405E-B3EF-B3DE866DD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31CD7C-1F5E-456C-9E55-99A43DD6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875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9F257-CC8C-47DE-8047-306B09BE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6B8679-BAD9-4E43-9631-3C3700F31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00E87DC-EBF9-4D84-B682-26997FEC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F727DB-41BF-4732-B033-E61F5C5D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2F5A08-1C17-4688-849C-76DD1023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497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4E0EB-82BD-47E3-B88D-9E1751E3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4FE047-9BCB-4497-890D-903AA603E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4EC09E-B516-4263-887A-7524196F4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1224A4-FDA4-4A61-9718-1FB2A496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D20DF5-C73E-488C-ADB3-79F693ED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47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02755-899D-48C2-B2D1-C8A198B91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A04B38-F5C7-4FF5-804A-2B50E5124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21B9EC9-1644-48EC-8079-0D8112AAE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5D94C8B-9480-4FC8-870E-C6F842D7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F801B9-505F-4DB7-907D-B644D80A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924952-22D2-4B7B-97E0-DB9C8AD3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403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60BA6-38A9-40B7-B44F-4BE29000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80E4FC-D769-40B7-A5E1-46646F2C2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C04F8F6-D97C-422E-A969-7AE2402F6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025F17B-004F-41AC-A1DC-0F5B9870E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81B66B5-259A-43E8-BC06-20BDEEFD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1D0E9DE-4916-4045-B696-717BCAC5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C15EB7-F68D-41E5-B408-6E775E7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53300AF-B9D2-47F5-87CD-E276D4AE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0318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569BF-EC73-4336-B95F-AD151BC1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A38BF1E-3829-4AA5-B450-13816EBE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168FFF3-3F3C-4D0C-87E2-95D5400F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C32F0D-389D-4010-81BB-7F8BCC91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78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478FEFC-A9D1-4E27-BEFB-0FC870362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C7C9EF-65A0-44B1-83BB-0D1C12C14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B8D4C6A-7B38-4991-9639-CCB3FD89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62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30F9F-FFDE-45BB-81E6-28B5EFE8A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132193-F5C3-45D5-A6D1-0B2C39413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4EF3EA9-225E-4DA9-A01D-2255A71E5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1B5BB5-EB68-4D9E-AF5E-030AC148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E6796B-0360-457F-A6DA-1FCD4172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81012D1-1216-45E5-BD67-44E1AC39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250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60BDF-2A3B-4891-A935-8DCD99D1C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B36A13-2AD7-4139-81E7-B23DCE0DB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E3E4A56-0792-4BE4-8351-336D7071A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BB731BF-258F-484E-A66B-0D3FFE2E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1EDBD3B-3623-4A15-8E50-407D63B2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1E52552-DB64-4A5B-BE76-91C2E090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54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66E47A3-D219-4C5B-9017-FCC48A3C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F02E47-1B9A-4386-95ED-7129240C6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4CC43AC-1D46-4022-85FB-DA0C7BD9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ED930-2480-4E47-A8C2-C12E16846874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3AE9CA-C25C-4F0F-ACAE-80E5FF203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07662E-E960-4A2F-8E5B-B7A30809C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3ABC3-AFCF-46BF-9351-ED84765D98F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24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9" Type="http://schemas.openxmlformats.org/officeDocument/2006/relationships/image" Target="../media/image25.png"/><Relationship Id="rId21" Type="http://schemas.openxmlformats.org/officeDocument/2006/relationships/image" Target="../media/image14.png"/><Relationship Id="rId34" Type="http://schemas.microsoft.com/office/2007/relationships/hdphoto" Target="../media/hdphoto11.wdp"/><Relationship Id="rId42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20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8.wdp"/><Relationship Id="rId32" Type="http://schemas.microsoft.com/office/2007/relationships/hdphoto" Target="../media/hdphoto10.wdp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36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6.wdp"/><Relationship Id="rId31" Type="http://schemas.openxmlformats.org/officeDocument/2006/relationships/image" Target="../media/image21.png"/><Relationship Id="rId44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microsoft.com/office/2007/relationships/hdphoto" Target="../media/hdphoto9.wdp"/><Relationship Id="rId35" Type="http://schemas.openxmlformats.org/officeDocument/2006/relationships/image" Target="../media/image23.png"/><Relationship Id="rId43" Type="http://schemas.openxmlformats.org/officeDocument/2006/relationships/image" Target="../media/image29.png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33" Type="http://schemas.openxmlformats.org/officeDocument/2006/relationships/image" Target="../media/image22.png"/><Relationship Id="rId38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2C898-A8D6-4F2D-B612-BA07BB206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57E01C-033F-4FBC-96F4-D1C8EE4DA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578" l="9961" r="89941">
                        <a14:foregroundMark x1="47461" y1="90234" x2="50391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09" t="7102" r="11780"/>
          <a:stretch/>
        </p:blipFill>
        <p:spPr>
          <a:xfrm>
            <a:off x="2726107" y="214423"/>
            <a:ext cx="5964866" cy="6969080"/>
          </a:xfrm>
          <a:prstGeom prst="rect">
            <a:avLst/>
          </a:prstGeom>
          <a:effectLst>
            <a:glow rad="165100">
              <a:schemeClr val="bg1">
                <a:alpha val="87000"/>
              </a:schemeClr>
            </a:glow>
          </a:effectLst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33B89C74-DD9D-43F8-B1CE-CE217112DBDE}"/>
              </a:ext>
            </a:extLst>
          </p:cNvPr>
          <p:cNvSpPr/>
          <p:nvPr/>
        </p:nvSpPr>
        <p:spPr>
          <a:xfrm>
            <a:off x="372140" y="148856"/>
            <a:ext cx="1956390" cy="65602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66542F-9CC8-4548-95B3-1C069B674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895" l="9961" r="89844">
                        <a14:foregroundMark x1="40137" y1="90527" x2="40137" y2="90527"/>
                        <a14:foregroundMark x1="50293" y1="90820" x2="50293" y2="90820"/>
                        <a14:foregroundMark x1="53809" y1="91309" x2="53809" y2="91309"/>
                        <a14:foregroundMark x1="43262" y1="91895" x2="43262" y2="9189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13023" r="20439" b="5582"/>
          <a:stretch/>
        </p:blipFill>
        <p:spPr>
          <a:xfrm>
            <a:off x="708505" y="340241"/>
            <a:ext cx="990932" cy="12652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8DF407-3670-482D-8B16-5B9C1BA351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39846" r="11137" b="8836"/>
          <a:stretch/>
        </p:blipFill>
        <p:spPr>
          <a:xfrm>
            <a:off x="454309" y="1995511"/>
            <a:ext cx="1792049" cy="11718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394097F-961F-4128-A439-5F6E1954B9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1504" l="9961" r="89941">
                        <a14:foregroundMark x1="77832" y1="91504" x2="77832" y2="91504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9999" r="14109" b="5659"/>
          <a:stretch/>
        </p:blipFill>
        <p:spPr>
          <a:xfrm>
            <a:off x="591547" y="3315798"/>
            <a:ext cx="1376186" cy="16982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B320DA-D944-4611-BE79-F1CEC9FF37C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5469" r="92773">
                        <a14:foregroundMark x1="5566" y1="69336" x2="10449" y2="69336"/>
                        <a14:foregroundMark x1="90723" y1="79980" x2="92773" y2="7939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7829" r="4471"/>
          <a:stretch/>
        </p:blipFill>
        <p:spPr>
          <a:xfrm>
            <a:off x="372140" y="5092995"/>
            <a:ext cx="1926280" cy="169825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749886B-A16A-4A98-9573-1434FBA712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78" y="2628236"/>
            <a:ext cx="817955" cy="838207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7BFBF1E-692B-4FBB-97FF-7D8E62974A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48" y="4308189"/>
            <a:ext cx="1117609" cy="838207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7CA2A9C-9975-4DC0-862B-6792614CE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56" y="3593701"/>
            <a:ext cx="1010197" cy="101019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9A288A3-C527-4808-97B3-41EF034E32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27" y="1476237"/>
            <a:ext cx="1071096" cy="1296005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443CE84-81A9-4BE5-B883-4B4B38379B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40" y="3701299"/>
            <a:ext cx="838207" cy="83820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A9464BC-3E09-4C2D-AF55-9C8E394594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5313" y1="21387" x2="45313" y2="21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15194" r="10827" b="11937"/>
          <a:stretch/>
        </p:blipFill>
        <p:spPr>
          <a:xfrm rot="20580212">
            <a:off x="5786035" y="1315110"/>
            <a:ext cx="799034" cy="95192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D573B26-6A84-4A0F-A1D9-45DDF747761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09" y="1605517"/>
            <a:ext cx="1108014" cy="112965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20168B-8102-4AAE-BAEB-2625B3B59C3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309">
                        <a14:foregroundMark x1="90918" y1="56738" x2="91309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15504" r="5925" b="17210"/>
          <a:stretch/>
        </p:blipFill>
        <p:spPr>
          <a:xfrm>
            <a:off x="4127458" y="2628236"/>
            <a:ext cx="1083338" cy="911979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C77F6A2-77EC-4601-8148-7D75FB684B5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3449606">
            <a:off x="5924100" y="2301481"/>
            <a:ext cx="783184" cy="152403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6AB5411-5114-44AE-9317-8D89EC85E74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895" l="9961" r="89844">
                        <a14:foregroundMark x1="40137" y1="90527" x2="40137" y2="90527"/>
                        <a14:foregroundMark x1="50293" y1="90820" x2="50293" y2="90820"/>
                        <a14:foregroundMark x1="53809" y1="91309" x2="53809" y2="91309"/>
                        <a14:foregroundMark x1="43262" y1="91895" x2="43262" y2="9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13023" r="20439" b="5582"/>
          <a:stretch/>
        </p:blipFill>
        <p:spPr>
          <a:xfrm>
            <a:off x="708505" y="353168"/>
            <a:ext cx="990932" cy="126527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DD0EA4A-84EE-44D3-A7A1-38E734CE1B6E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39846" r="11137" b="8836"/>
          <a:stretch/>
        </p:blipFill>
        <p:spPr>
          <a:xfrm>
            <a:off x="455702" y="1982376"/>
            <a:ext cx="1792049" cy="117188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C2DBBF2-53BC-472C-8616-9B1A9C0E043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1504" l="9961" r="89941">
                        <a14:foregroundMark x1="77832" y1="91504" x2="77832" y2="91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9999" r="14109" b="5659"/>
          <a:stretch/>
        </p:blipFill>
        <p:spPr>
          <a:xfrm>
            <a:off x="588253" y="3315798"/>
            <a:ext cx="1376186" cy="169825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BA2ECFC-EF43-4095-8E8E-15FA7583BEF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5469" r="92773">
                        <a14:foregroundMark x1="5566" y1="69336" x2="10449" y2="69336"/>
                        <a14:foregroundMark x1="90723" y1="79980" x2="92773" y2="7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7829" r="4471"/>
          <a:stretch/>
        </p:blipFill>
        <p:spPr>
          <a:xfrm>
            <a:off x="387193" y="5092994"/>
            <a:ext cx="1926280" cy="169825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9FE4FA6-6C4C-4117-94FB-98E4F057D13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1678488">
            <a:off x="5649065" y="2555884"/>
            <a:ext cx="783184" cy="152403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BA3455E-EC44-409A-BC30-F499F78AB9C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0" t="22657" r="20108" b="20000"/>
          <a:stretch/>
        </p:blipFill>
        <p:spPr>
          <a:xfrm>
            <a:off x="8951323" y="1259640"/>
            <a:ext cx="2165300" cy="2128221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CC9074E-B518-4554-A4EB-812FDE894B5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6807419">
            <a:off x="5526855" y="2274491"/>
            <a:ext cx="783184" cy="152403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0F89F0F-22A2-4912-9934-CB7D8BB1BBF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938690">
            <a:off x="5823204" y="2250791"/>
            <a:ext cx="783184" cy="152403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B999704-D678-4689-84B3-BFEE768CEE4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6404682">
            <a:off x="5920100" y="2429100"/>
            <a:ext cx="783184" cy="152403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AD32963-79FE-47E5-9140-8CE18A4FF25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8" y="-141935"/>
            <a:ext cx="2142191" cy="214219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EA51F35-345F-4DC7-9E41-84D31CEA79F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2" t="16279" r="27726" b="20465"/>
          <a:stretch/>
        </p:blipFill>
        <p:spPr>
          <a:xfrm rot="1476442">
            <a:off x="820934" y="1708792"/>
            <a:ext cx="1163848" cy="155179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3246AC9-68A7-4D18-9AF0-03BD96466F46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19225" r="23385" b="19070"/>
          <a:stretch/>
        </p:blipFill>
        <p:spPr>
          <a:xfrm>
            <a:off x="884564" y="3417030"/>
            <a:ext cx="965505" cy="121211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F8FBB51-F949-4725-A382-1EF54C5BE0FC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17519" r="21990" b="14729"/>
          <a:stretch/>
        </p:blipFill>
        <p:spPr>
          <a:xfrm>
            <a:off x="878446" y="5146396"/>
            <a:ext cx="1076649" cy="133945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AF21976-8753-43F7-8C9A-F537FC38024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8934513">
            <a:off x="5814950" y="2519068"/>
            <a:ext cx="783184" cy="15240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FE82B4-20BB-4A0C-B6FE-569AF3F64C0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8" y="-127617"/>
            <a:ext cx="2142191" cy="21421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D1782D-6B87-49CC-9936-7D20A39FCBD2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32" t="16279" r="27726" b="20465"/>
          <a:stretch/>
        </p:blipFill>
        <p:spPr>
          <a:xfrm rot="1476442">
            <a:off x="816134" y="1693385"/>
            <a:ext cx="1163848" cy="155179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8F352E9-2A0D-4870-BD6B-BB7C36543E3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4453430">
            <a:off x="5564139" y="2371969"/>
            <a:ext cx="783184" cy="15240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5FF6B4D-3F99-443F-9407-9F952222121D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19225" r="23385" b="19070"/>
          <a:stretch/>
        </p:blipFill>
        <p:spPr>
          <a:xfrm>
            <a:off x="889364" y="3417030"/>
            <a:ext cx="965505" cy="121211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D391DBB-B167-4A74-8B21-33CBDF1679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6" t="13022" r="21224" b="11319"/>
          <a:stretch/>
        </p:blipFill>
        <p:spPr>
          <a:xfrm rot="19794299">
            <a:off x="5718051" y="2154741"/>
            <a:ext cx="783184" cy="152403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5BCA71D-EDC7-4EB8-BBF2-48DCF502E774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17519" r="21990" b="14729"/>
          <a:stretch/>
        </p:blipFill>
        <p:spPr>
          <a:xfrm>
            <a:off x="872571" y="5146396"/>
            <a:ext cx="1076649" cy="133945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EC80D71-89AF-4FB5-8520-5FC95ED61AA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73" y="4963687"/>
            <a:ext cx="1635816" cy="165613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43F83F8-849E-4427-8F00-A98A59C60F7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65" y="4004321"/>
            <a:ext cx="2519483" cy="251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97147E-F651-4118-B1B5-0EA64478A44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FD572B3-4D69-4543-84CD-01A8DCA20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8AE3CC-1617-45A6-B8C1-DAE520724C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2026-01-07T18:33:56Z</dcterms:created>
  <dcterms:modified xsi:type="dcterms:W3CDTF">2026-01-08T21:37:28Z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