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197FA-6049-421B-8D60-03F131E2F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E51C985-C885-487E-8D85-D770C13201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0713D2C-641B-46B7-B1DC-20C254821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EACBF1-4BA7-4644-81A7-1BDB52EAA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482688-506E-412E-AC7D-ECAB3F976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7593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2F371-8DBF-486A-A45B-52B395D5F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F2363CB-497B-40CE-A214-BAF42FDACF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60BA59-071B-4662-A297-4910A4A88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B313F0-2F1F-4211-95BF-BE8AA793D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6E44464-CF0A-43E1-B8C1-B8036DCE9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272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966B644-A224-4666-8679-2E6C5D2A3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679D59-7088-44A1-BFF9-A7D2082CCC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F4C498-C413-40F5-B435-F8BCBE5EC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7E9332-8F40-4077-B103-B093DCE4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89B63A-0D33-46FD-BD33-02A9EEB7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3980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18D7E-6564-4C95-84B9-25724C3E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8D3A87-BEDD-48A1-AF41-10671B364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C264B8-499D-420B-B9D0-8EF28B77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ADA6F6-8649-4761-B656-62328E20A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3DD315-06AA-4E83-AD04-5CD9D517E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599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B897C-0C80-4EF0-A578-E7CC81B5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7D64B42-39E8-49A6-8D5D-76B352065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FC5553-4DA0-4020-AA17-F2E649C80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1AD9B4E-8DA8-49C7-8FE8-65BE5C515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B535863-8C18-4E2F-AD03-4161B9F29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7660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07857-AB74-4367-88D4-61DF9F572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4664D8C-A507-41C2-9D45-39CADA412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B62541-DB52-46F4-B586-11A3A76CF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BA1E255-C79B-44F1-89B4-8E26066A6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BF03972-C63A-4D88-A173-E60D63688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FCD7293-302B-4FE7-8631-F7D180E7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075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2BD9F-F2DA-4E66-9E6E-80B047978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076E431-F66A-44DA-B4B8-AA350F8B0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88E93C6-5439-4A03-8148-61176A548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7FE4EBD-F804-417F-8AD1-0EA2C8BB2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900CD20-52F2-4F9F-A355-38AEDB6BC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D078FF4-B811-4866-A48B-9106937D1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039FDDD-5079-45DC-AEB2-951B80106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C1EFF5D-226A-45A2-9953-0FF7AAF7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3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247EB-0AFE-4A5D-AE8E-A69D56459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EC7E097-116A-4BB4-A94E-ACBC812B4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4B88BD9-0DA6-4DC7-9D9B-D935E557F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63A8756-7B0C-41D5-A60E-86544F45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9262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26071E7-F4F0-4462-A271-FF24D7B9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04874A4-A706-4AE3-870A-C72EB7A30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81A5B52-7D90-433A-9D21-76798B43E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9623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991691-A5C9-4132-A061-9D9CD4A81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164416-C1CB-4EC3-855C-447C83C64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8BA48D-2808-4A7E-8F70-4B40EF092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6026EA-7C84-4814-BF5E-AFB4AE2C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5C6F252-6DF3-4AD3-B5DE-56E1AFE7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A03D660-8D0E-4FE2-9B1E-E6EAF1EC7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91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03A48-8EA7-4C97-BE01-CA3DCBCF5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A7A5A51-E61A-43C3-B170-535C760B17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DAA9E5-1B9A-43B8-9667-645766CAD1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B4A3D54-CDA1-41EB-82E6-70ABEE1AD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61DE01B-58D6-408D-BAC3-79A22CC81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214F98F-9790-42E1-A9BE-DB91F839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60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9D8D5F63-05E0-4093-9A67-861510F98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CB3F557-D832-47DE-8A16-E37FAB394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98EB658-64A5-480C-A59D-A935297BC1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DAE9-49E6-4B4B-B6B7-C4D2D3C65BCB}" type="datetimeFigureOut">
              <a:rPr lang="uk-UA" smtClean="0"/>
              <a:t>08.01.2026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BBD888C-9F58-4751-87AB-85F0DA376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3AA6CA0-3A5B-4697-8933-1BFE3DA29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74D1F-6731-4AE6-B657-7F71E64D7DC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694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2A64FF-9973-436E-9D77-D984B1F24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" y="-904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43CD6012-5B7B-4A1E-A4BC-90E9CB2475FF}"/>
              </a:ext>
            </a:extLst>
          </p:cNvPr>
          <p:cNvSpPr/>
          <p:nvPr/>
        </p:nvSpPr>
        <p:spPr>
          <a:xfrm>
            <a:off x="1396093" y="857251"/>
            <a:ext cx="3869872" cy="3837214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0217B4FD-C66D-449F-B5BD-16E05FCAC092}"/>
              </a:ext>
            </a:extLst>
          </p:cNvPr>
          <p:cNvSpPr/>
          <p:nvPr/>
        </p:nvSpPr>
        <p:spPr>
          <a:xfrm>
            <a:off x="5614308" y="857251"/>
            <a:ext cx="3869872" cy="3837214"/>
          </a:xfrm>
          <a:prstGeom prst="roundRect">
            <a:avLst/>
          </a:prstGeom>
          <a:solidFill>
            <a:schemeClr val="lt1">
              <a:alpha val="7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AD267AD3-0CDA-48C8-9AA2-097EB54B0467}"/>
              </a:ext>
            </a:extLst>
          </p:cNvPr>
          <p:cNvSpPr/>
          <p:nvPr/>
        </p:nvSpPr>
        <p:spPr>
          <a:xfrm>
            <a:off x="157570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1D0121AC-D7CB-4C9B-A32C-BC7BEF8953AD}"/>
              </a:ext>
            </a:extLst>
          </p:cNvPr>
          <p:cNvSpPr/>
          <p:nvPr/>
        </p:nvSpPr>
        <p:spPr>
          <a:xfrm>
            <a:off x="281259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2731DAA1-5F8B-45EA-BD50-E50F31399D7A}"/>
              </a:ext>
            </a:extLst>
          </p:cNvPr>
          <p:cNvSpPr/>
          <p:nvPr/>
        </p:nvSpPr>
        <p:spPr>
          <a:xfrm>
            <a:off x="404948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ДОР</a:t>
            </a:r>
            <a:endParaRPr lang="uk-UA" sz="32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8BB9DDA-5DAB-4A6D-A8E7-AA2D1836E8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1" b="52116"/>
          <a:stretch/>
        </p:blipFill>
        <p:spPr>
          <a:xfrm rot="10800000">
            <a:off x="1690577" y="1116356"/>
            <a:ext cx="1594883" cy="15630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E6DCBF8-EAAB-4616-8850-AEAE355B8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t="47884" r="2"/>
          <a:stretch/>
        </p:blipFill>
        <p:spPr>
          <a:xfrm rot="5400000">
            <a:off x="3264152" y="2679402"/>
            <a:ext cx="1669312" cy="17012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8C67AE0-F71A-4121-8038-181FA0F7B0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59" r="2" b="52116"/>
          <a:stretch/>
        </p:blipFill>
        <p:spPr>
          <a:xfrm rot="10800000">
            <a:off x="3265672" y="1116354"/>
            <a:ext cx="1669317" cy="15630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20FDCA3-DDB5-468D-8027-4AA8A9A505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84" r="51747" b="-1"/>
          <a:stretch/>
        </p:blipFill>
        <p:spPr>
          <a:xfrm rot="10800000">
            <a:off x="1690578" y="2679403"/>
            <a:ext cx="1575094" cy="1701209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ECDDEFAB-EC34-48EE-9B85-FE36F5E58BE2}"/>
              </a:ext>
            </a:extLst>
          </p:cNvPr>
          <p:cNvSpPr/>
          <p:nvPr/>
        </p:nvSpPr>
        <p:spPr>
          <a:xfrm>
            <a:off x="574887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F49DD618-A88A-4E7A-870F-2B0A0FDCE84A}"/>
              </a:ext>
            </a:extLst>
          </p:cNvPr>
          <p:cNvSpPr/>
          <p:nvPr/>
        </p:nvSpPr>
        <p:spPr>
          <a:xfrm>
            <a:off x="698576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BE0E30E3-DD13-406E-9502-681A2C4DC075}"/>
              </a:ext>
            </a:extLst>
          </p:cNvPr>
          <p:cNvSpPr/>
          <p:nvPr/>
        </p:nvSpPr>
        <p:spPr>
          <a:xfrm>
            <a:off x="8222655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ЗИН</a:t>
            </a:r>
            <a:endParaRPr lang="uk-UA" sz="32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5B7468E-0F7C-47F0-A441-8D397EFF3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0" t="50577"/>
          <a:stretch/>
        </p:blipFill>
        <p:spPr>
          <a:xfrm rot="5400000">
            <a:off x="7482466" y="2832409"/>
            <a:ext cx="1717772" cy="161895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BCD0346-C82D-44C7-985C-EB76703562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0" t="-657" b="50080"/>
          <a:stretch/>
        </p:blipFill>
        <p:spPr>
          <a:xfrm rot="10800000">
            <a:off x="7482468" y="1175658"/>
            <a:ext cx="1717768" cy="165675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BD3F3F-BA03-431E-BD21-EA27970D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57" r="52099" b="50080"/>
          <a:stretch/>
        </p:blipFill>
        <p:spPr>
          <a:xfrm rot="5400000">
            <a:off x="5913380" y="1175656"/>
            <a:ext cx="1569086" cy="16567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1F68C6-FE6E-4077-A6AE-46E55CB307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1" t="50577" r="52440"/>
          <a:stretch/>
        </p:blipFill>
        <p:spPr>
          <a:xfrm rot="10800000">
            <a:off x="5913380" y="2832409"/>
            <a:ext cx="1569084" cy="161895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FBDF84A-8468-49CB-90A3-F0AF2CF88F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7" b="48540"/>
          <a:stretch/>
        </p:blipFill>
        <p:spPr>
          <a:xfrm rot="5400000">
            <a:off x="5869547" y="1116024"/>
            <a:ext cx="1656752" cy="171638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E0D074-14FB-479B-B82C-01F215D206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" r="51143" b="51519"/>
          <a:stretch/>
        </p:blipFill>
        <p:spPr>
          <a:xfrm rot="5400000">
            <a:off x="1711039" y="1116024"/>
            <a:ext cx="1594883" cy="158729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2A9F772-A048-4C19-B227-C5BD01CDE1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9" t="46908" b="1954"/>
          <a:stretch/>
        </p:blipFill>
        <p:spPr>
          <a:xfrm rot="16200000">
            <a:off x="3301493" y="2698019"/>
            <a:ext cx="1687419" cy="166931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91310FA-0841-4648-9C07-9D3B768A63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08" r="51143" b="1954"/>
          <a:stretch/>
        </p:blipFill>
        <p:spPr>
          <a:xfrm rot="10800000">
            <a:off x="1703788" y="2705993"/>
            <a:ext cx="1594887" cy="166931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FC629CB-C8D2-4A60-BDCD-6822229BF8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21" t="1938" r="276" b="49582"/>
          <a:stretch/>
        </p:blipFill>
        <p:spPr>
          <a:xfrm rot="5400000">
            <a:off x="3304007" y="1106544"/>
            <a:ext cx="1655107" cy="166931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C0A4454-E338-49D7-9EC6-0AEA2F566A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9" r="50619" b="349"/>
          <a:stretch/>
        </p:blipFill>
        <p:spPr>
          <a:xfrm rot="5400000">
            <a:off x="5879281" y="2782994"/>
            <a:ext cx="1647018" cy="165675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EE21023-1599-4C8E-B267-5F593F1632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2" r="138" b="48540"/>
          <a:stretch/>
        </p:blipFill>
        <p:spPr>
          <a:xfrm rot="10800000">
            <a:off x="7516562" y="1116024"/>
            <a:ext cx="1683673" cy="171638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05B262D-3AFC-4FE8-83CA-C0DF975E37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36" t="49979" r="481" b="349"/>
          <a:stretch/>
        </p:blipFill>
        <p:spPr>
          <a:xfrm rot="10800000">
            <a:off x="7503114" y="2794607"/>
            <a:ext cx="1697120" cy="1656753"/>
          </a:xfrm>
          <a:prstGeom prst="rect">
            <a:avLst/>
          </a:prstGeom>
        </p:spPr>
      </p:pic>
      <p:sp>
        <p:nvSpPr>
          <p:cNvPr id="41" name="Прямокутник: округлені кути 40">
            <a:extLst>
              <a:ext uri="{FF2B5EF4-FFF2-40B4-BE49-F238E27FC236}">
                <a16:creationId xmlns:a16="http://schemas.microsoft.com/office/drawing/2014/main" id="{83841A0E-0869-45E0-9C1A-32CB11092090}"/>
              </a:ext>
            </a:extLst>
          </p:cNvPr>
          <p:cNvSpPr/>
          <p:nvPr/>
        </p:nvSpPr>
        <p:spPr>
          <a:xfrm>
            <a:off x="157570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кутник: округлені кути 41">
            <a:extLst>
              <a:ext uri="{FF2B5EF4-FFF2-40B4-BE49-F238E27FC236}">
                <a16:creationId xmlns:a16="http://schemas.microsoft.com/office/drawing/2014/main" id="{647BF1D9-069F-4341-BE06-86843B342747}"/>
              </a:ext>
            </a:extLst>
          </p:cNvPr>
          <p:cNvSpPr/>
          <p:nvPr/>
        </p:nvSpPr>
        <p:spPr>
          <a:xfrm>
            <a:off x="281259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кутник: округлені кути 42">
            <a:extLst>
              <a:ext uri="{FF2B5EF4-FFF2-40B4-BE49-F238E27FC236}">
                <a16:creationId xmlns:a16="http://schemas.microsoft.com/office/drawing/2014/main" id="{E29A8EB5-0234-409B-9555-14C83344E06A}"/>
              </a:ext>
            </a:extLst>
          </p:cNvPr>
          <p:cNvSpPr/>
          <p:nvPr/>
        </p:nvSpPr>
        <p:spPr>
          <a:xfrm>
            <a:off x="4049487" y="4874079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ТАН</a:t>
            </a:r>
            <a:endParaRPr lang="uk-UA" sz="3200" b="1" dirty="0"/>
          </a:p>
        </p:txBody>
      </p:sp>
      <p:sp>
        <p:nvSpPr>
          <p:cNvPr id="44" name="Прямокутник: округлені кути 43">
            <a:extLst>
              <a:ext uri="{FF2B5EF4-FFF2-40B4-BE49-F238E27FC236}">
                <a16:creationId xmlns:a16="http://schemas.microsoft.com/office/drawing/2014/main" id="{56173DDA-78E3-479B-BF07-32B80CDD4C12}"/>
              </a:ext>
            </a:extLst>
          </p:cNvPr>
          <p:cNvSpPr/>
          <p:nvPr/>
        </p:nvSpPr>
        <p:spPr>
          <a:xfrm>
            <a:off x="5748875" y="4874078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кутник: округлені кути 44">
            <a:extLst>
              <a:ext uri="{FF2B5EF4-FFF2-40B4-BE49-F238E27FC236}">
                <a16:creationId xmlns:a16="http://schemas.microsoft.com/office/drawing/2014/main" id="{E4E43703-A534-4EC3-B45A-3ECCB514FCC0}"/>
              </a:ext>
            </a:extLst>
          </p:cNvPr>
          <p:cNvSpPr/>
          <p:nvPr/>
        </p:nvSpPr>
        <p:spPr>
          <a:xfrm>
            <a:off x="6985765" y="4874078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кутник: округлені кути 45">
            <a:extLst>
              <a:ext uri="{FF2B5EF4-FFF2-40B4-BE49-F238E27FC236}">
                <a16:creationId xmlns:a16="http://schemas.microsoft.com/office/drawing/2014/main" id="{62C14898-CEBB-45B8-93A7-CFC261CE542A}"/>
              </a:ext>
            </a:extLst>
          </p:cNvPr>
          <p:cNvSpPr/>
          <p:nvPr/>
        </p:nvSpPr>
        <p:spPr>
          <a:xfrm>
            <a:off x="8222655" y="4874078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МОТ</a:t>
            </a:r>
            <a:endParaRPr lang="uk-UA" sz="3000" b="1" dirty="0"/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CD3478-C8E4-4141-BE56-F1E3B7766E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7" r="51948"/>
          <a:stretch/>
        </p:blipFill>
        <p:spPr>
          <a:xfrm rot="10800000">
            <a:off x="1695383" y="2730586"/>
            <a:ext cx="1554179" cy="163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5307AA-17BE-4FAE-B22D-9A578A7ECD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28" r="50668"/>
          <a:stretch/>
        </p:blipFill>
        <p:spPr>
          <a:xfrm rot="5400000">
            <a:off x="5997230" y="2536168"/>
            <a:ext cx="1613619" cy="1657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Прямокутник: округлені кути 46">
            <a:extLst>
              <a:ext uri="{FF2B5EF4-FFF2-40B4-BE49-F238E27FC236}">
                <a16:creationId xmlns:a16="http://schemas.microsoft.com/office/drawing/2014/main" id="{82D8E25E-F122-4A97-88FF-17FA4809937B}"/>
              </a:ext>
            </a:extLst>
          </p:cNvPr>
          <p:cNvSpPr/>
          <p:nvPr/>
        </p:nvSpPr>
        <p:spPr>
          <a:xfrm>
            <a:off x="157570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кутник: округлені кути 47">
            <a:extLst>
              <a:ext uri="{FF2B5EF4-FFF2-40B4-BE49-F238E27FC236}">
                <a16:creationId xmlns:a16="http://schemas.microsoft.com/office/drawing/2014/main" id="{4D32B064-280E-4656-91D6-72DB75B809B6}"/>
              </a:ext>
            </a:extLst>
          </p:cNvPr>
          <p:cNvSpPr/>
          <p:nvPr/>
        </p:nvSpPr>
        <p:spPr>
          <a:xfrm>
            <a:off x="281259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рямокутник: округлені кути 48">
            <a:extLst>
              <a:ext uri="{FF2B5EF4-FFF2-40B4-BE49-F238E27FC236}">
                <a16:creationId xmlns:a16="http://schemas.microsoft.com/office/drawing/2014/main" id="{B05A825B-078D-48A5-805F-7E0DBC7EA9B2}"/>
              </a:ext>
            </a:extLst>
          </p:cNvPr>
          <p:cNvSpPr/>
          <p:nvPr/>
        </p:nvSpPr>
        <p:spPr>
          <a:xfrm>
            <a:off x="404948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ТОК</a:t>
            </a:r>
            <a:endParaRPr lang="uk-UA" sz="3200" b="1" dirty="0"/>
          </a:p>
        </p:txBody>
      </p:sp>
      <p:sp>
        <p:nvSpPr>
          <p:cNvPr id="50" name="Прямокутник: округлені кути 49">
            <a:extLst>
              <a:ext uri="{FF2B5EF4-FFF2-40B4-BE49-F238E27FC236}">
                <a16:creationId xmlns:a16="http://schemas.microsoft.com/office/drawing/2014/main" id="{D0BB90F5-5F3C-4426-997F-BA59E21FB058}"/>
              </a:ext>
            </a:extLst>
          </p:cNvPr>
          <p:cNvSpPr/>
          <p:nvPr/>
        </p:nvSpPr>
        <p:spPr>
          <a:xfrm>
            <a:off x="574887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кутник: округлені кути 50">
            <a:extLst>
              <a:ext uri="{FF2B5EF4-FFF2-40B4-BE49-F238E27FC236}">
                <a16:creationId xmlns:a16="http://schemas.microsoft.com/office/drawing/2014/main" id="{04B162F1-DBCE-4C86-8734-88D8AF4B0DB5}"/>
              </a:ext>
            </a:extLst>
          </p:cNvPr>
          <p:cNvSpPr/>
          <p:nvPr/>
        </p:nvSpPr>
        <p:spPr>
          <a:xfrm>
            <a:off x="698576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кутник: округлені кути 51">
            <a:extLst>
              <a:ext uri="{FF2B5EF4-FFF2-40B4-BE49-F238E27FC236}">
                <a16:creationId xmlns:a16="http://schemas.microsoft.com/office/drawing/2014/main" id="{8053717F-C092-4E2C-8A0E-358B1C839407}"/>
              </a:ext>
            </a:extLst>
          </p:cNvPr>
          <p:cNvSpPr/>
          <p:nvPr/>
        </p:nvSpPr>
        <p:spPr>
          <a:xfrm>
            <a:off x="822265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ФОН</a:t>
            </a:r>
            <a:endParaRPr lang="uk-UA" sz="3000" b="1" dirty="0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CFA4C34-309B-4221-8DA4-5E3773A592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" r="51734" b="49475"/>
          <a:stretch/>
        </p:blipFill>
        <p:spPr>
          <a:xfrm rot="16200000">
            <a:off x="1692943" y="1295039"/>
            <a:ext cx="1566774" cy="16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8EBC9BF-876C-4EAA-A2AA-E63862E882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5" t="79" r="334" b="49475"/>
          <a:stretch/>
        </p:blipFill>
        <p:spPr>
          <a:xfrm rot="10800000">
            <a:off x="3239339" y="1102730"/>
            <a:ext cx="1675355" cy="1637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EB7A6A6-E8C6-4A63-909B-915CA6DEAB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1" t="51097" r="-679"/>
          <a:stretch/>
        </p:blipFill>
        <p:spPr>
          <a:xfrm rot="10800000">
            <a:off x="3228415" y="2746652"/>
            <a:ext cx="1729401" cy="1620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4B3CEDA-9F3E-4082-AA8B-8EF2B6E9D8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" r="50298" b="50491"/>
          <a:stretch/>
        </p:blipFill>
        <p:spPr>
          <a:xfrm rot="16200000">
            <a:off x="5807442" y="1123638"/>
            <a:ext cx="1625747" cy="16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8E3AA381-9FCA-4D25-A907-73738EEA7F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9" t="47" r="-395" b="50491"/>
          <a:stretch/>
        </p:blipFill>
        <p:spPr>
          <a:xfrm rot="10800000">
            <a:off x="7426738" y="920520"/>
            <a:ext cx="1693240" cy="1617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54C6BDA-6216-4D27-90FF-40AC0F7A39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2" t="49328" r="307"/>
          <a:stretch/>
        </p:blipFill>
        <p:spPr>
          <a:xfrm>
            <a:off x="7604622" y="2756114"/>
            <a:ext cx="1676480" cy="1620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9" name="Прямокутник: округлені кути 58">
            <a:extLst>
              <a:ext uri="{FF2B5EF4-FFF2-40B4-BE49-F238E27FC236}">
                <a16:creationId xmlns:a16="http://schemas.microsoft.com/office/drawing/2014/main" id="{74841AEB-0B54-4E47-9544-2CA00E53F801}"/>
              </a:ext>
            </a:extLst>
          </p:cNvPr>
          <p:cNvSpPr/>
          <p:nvPr/>
        </p:nvSpPr>
        <p:spPr>
          <a:xfrm>
            <a:off x="157570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кутник: округлені кути 59">
            <a:extLst>
              <a:ext uri="{FF2B5EF4-FFF2-40B4-BE49-F238E27FC236}">
                <a16:creationId xmlns:a16="http://schemas.microsoft.com/office/drawing/2014/main" id="{84878A6F-2E4E-456F-AF97-3E4D82769DF3}"/>
              </a:ext>
            </a:extLst>
          </p:cNvPr>
          <p:cNvSpPr/>
          <p:nvPr/>
        </p:nvSpPr>
        <p:spPr>
          <a:xfrm>
            <a:off x="281259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кутник: округлені кути 60">
            <a:extLst>
              <a:ext uri="{FF2B5EF4-FFF2-40B4-BE49-F238E27FC236}">
                <a16:creationId xmlns:a16="http://schemas.microsoft.com/office/drawing/2014/main" id="{338AD6C1-94A3-474A-A83C-DDFD467C90ED}"/>
              </a:ext>
            </a:extLst>
          </p:cNvPr>
          <p:cNvSpPr/>
          <p:nvPr/>
        </p:nvSpPr>
        <p:spPr>
          <a:xfrm>
            <a:off x="4049487" y="4885815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ВАР</a:t>
            </a:r>
            <a:endParaRPr lang="uk-UA" sz="3200" b="1" dirty="0"/>
          </a:p>
        </p:txBody>
      </p:sp>
      <p:sp>
        <p:nvSpPr>
          <p:cNvPr id="62" name="Прямокутник: округлені кути 61">
            <a:extLst>
              <a:ext uri="{FF2B5EF4-FFF2-40B4-BE49-F238E27FC236}">
                <a16:creationId xmlns:a16="http://schemas.microsoft.com/office/drawing/2014/main" id="{5D4FE5CE-6BFD-4692-AC38-6C2D4C2EA113}"/>
              </a:ext>
            </a:extLst>
          </p:cNvPr>
          <p:cNvSpPr/>
          <p:nvPr/>
        </p:nvSpPr>
        <p:spPr>
          <a:xfrm>
            <a:off x="574887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кутник: округлені кути 62">
            <a:extLst>
              <a:ext uri="{FF2B5EF4-FFF2-40B4-BE49-F238E27FC236}">
                <a16:creationId xmlns:a16="http://schemas.microsoft.com/office/drawing/2014/main" id="{7BBE504D-D1EB-423A-B205-347DE7F4EBA7}"/>
              </a:ext>
            </a:extLst>
          </p:cNvPr>
          <p:cNvSpPr/>
          <p:nvPr/>
        </p:nvSpPr>
        <p:spPr>
          <a:xfrm>
            <a:off x="698576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рямокутник: округлені кути 63">
            <a:extLst>
              <a:ext uri="{FF2B5EF4-FFF2-40B4-BE49-F238E27FC236}">
                <a16:creationId xmlns:a16="http://schemas.microsoft.com/office/drawing/2014/main" id="{BF5DDAB0-8E5E-4C2C-8ECC-098BF91CF94F}"/>
              </a:ext>
            </a:extLst>
          </p:cNvPr>
          <p:cNvSpPr/>
          <p:nvPr/>
        </p:nvSpPr>
        <p:spPr>
          <a:xfrm>
            <a:off x="8222655" y="4885814"/>
            <a:ext cx="1036864" cy="8082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000" b="1" dirty="0"/>
              <a:t>БАН</a:t>
            </a:r>
            <a:endParaRPr lang="uk-UA" sz="3000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A2C49D-2341-4998-AE84-8C0291EE83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7" r="51515"/>
          <a:stretch/>
        </p:blipFill>
        <p:spPr>
          <a:xfrm rot="10800000">
            <a:off x="1663323" y="2743487"/>
            <a:ext cx="1601386" cy="16633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AD10D7-E3E6-40AE-8228-596156A5251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42" r="50534"/>
          <a:stretch/>
        </p:blipFill>
        <p:spPr>
          <a:xfrm rot="10800000">
            <a:off x="5896600" y="2769530"/>
            <a:ext cx="1630352" cy="164984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B046FE8-9BCC-4B48-B46A-EFC5364B651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" r="52401" b="49880"/>
          <a:stretch/>
        </p:blipFill>
        <p:spPr>
          <a:xfrm rot="16200000">
            <a:off x="1649768" y="1098368"/>
            <a:ext cx="1572122" cy="1657274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D1F3E33-C88E-40A4-B4A4-8EE3E85D57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5" t="-58" r="155" b="49880"/>
          <a:stretch/>
        </p:blipFill>
        <p:spPr>
          <a:xfrm rot="10800000">
            <a:off x="3223959" y="1082677"/>
            <a:ext cx="1730350" cy="165727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AFD316D-F057-4A4D-B748-9D4D18D6EF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5" t="47091" r="-28"/>
          <a:stretch/>
        </p:blipFill>
        <p:spPr>
          <a:xfrm rot="10800000">
            <a:off x="3239389" y="2678831"/>
            <a:ext cx="1714920" cy="1747485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1DE2819-F074-4AA8-BACA-CDA19E482A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" r="50134" b="49939"/>
          <a:stretch/>
        </p:blipFill>
        <p:spPr>
          <a:xfrm rot="16200000">
            <a:off x="5893934" y="1129938"/>
            <a:ext cx="1643543" cy="1639591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66D8F62-0B34-4127-8255-ACF7E13C45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314" r="-553" b="49939"/>
          <a:stretch/>
        </p:blipFill>
        <p:spPr>
          <a:xfrm rot="10800000">
            <a:off x="7537477" y="1124060"/>
            <a:ext cx="1667330" cy="163959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6D04EF-40B5-4D9A-9515-5D725B8AB93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5" t="49942" r="-179"/>
          <a:stretch/>
        </p:blipFill>
        <p:spPr>
          <a:xfrm rot="5400000">
            <a:off x="7521131" y="2754793"/>
            <a:ext cx="1683676" cy="164984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B22508-8864-40FA-A559-962D8259DC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48" y="-27587"/>
            <a:ext cx="4693068" cy="478126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F36559F-E63C-4C12-86C0-CFB13694AC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5817490"/>
            <a:ext cx="1044714" cy="9617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728D32-25AA-4475-A347-27E99F368F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503" y="3660356"/>
            <a:ext cx="2466807" cy="24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7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8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5" fill="hold">
                      <p:stCondLst>
                        <p:cond delay="indefinite"/>
                      </p:stCondLst>
                      <p:childTnLst>
                        <p:par>
                          <p:cTn id="606" fill="hold">
                            <p:stCondLst>
                              <p:cond delay="0"/>
                            </p:stCondLst>
                            <p:childTnLst>
                              <p:par>
                                <p:cTn id="6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2" fill="hold">
                      <p:stCondLst>
                        <p:cond delay="indefinite"/>
                      </p:stCondLst>
                      <p:childTnLst>
                        <p:par>
                          <p:cTn id="693" fill="hold">
                            <p:stCondLst>
                              <p:cond delay="0"/>
                            </p:stCondLst>
                            <p:childTnLst>
                              <p:par>
                                <p:cTn id="6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6" fill="hold">
                      <p:stCondLst>
                        <p:cond delay="indefinite"/>
                      </p:stCondLst>
                      <p:childTnLst>
                        <p:par>
                          <p:cTn id="697" fill="hold">
                            <p:stCondLst>
                              <p:cond delay="0"/>
                            </p:stCondLst>
                            <p:childTnLst>
                              <p:par>
                                <p:cTn id="6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0" fill="hold">
                      <p:stCondLst>
                        <p:cond delay="indefinite"/>
                      </p:stCondLst>
                      <p:childTnLst>
                        <p:par>
                          <p:cTn id="701" fill="hold">
                            <p:stCondLst>
                              <p:cond delay="0"/>
                            </p:stCondLst>
                            <p:childTnLst>
                              <p:par>
                                <p:cTn id="7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5" fill="hold">
                      <p:stCondLst>
                        <p:cond delay="0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9" fill="hold">
                      <p:stCondLst>
                        <p:cond delay="indefinite"/>
                      </p:stCondLst>
                      <p:childTnLst>
                        <p:par>
                          <p:cTn id="710" fill="hold">
                            <p:stCondLst>
                              <p:cond delay="0"/>
                            </p:stCondLst>
                            <p:childTnLst>
                              <p:par>
                                <p:cTn id="7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1" fill="hold">
                      <p:stCondLst>
                        <p:cond delay="indefinite"/>
                      </p:stCondLst>
                      <p:childTnLst>
                        <p:par>
                          <p:cTn id="722" fill="hold">
                            <p:stCondLst>
                              <p:cond delay="0"/>
                            </p:stCondLst>
                            <p:childTnLst>
                              <p:par>
                                <p:cTn id="7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6" fill="hold">
                      <p:stCondLst>
                        <p:cond delay="0"/>
                      </p:stCondLst>
                      <p:childTnLst>
                        <p:par>
                          <p:cTn id="727" fill="hold">
                            <p:stCondLst>
                              <p:cond delay="0"/>
                            </p:stCondLst>
                            <p:childTnLst>
                              <p:par>
                                <p:cTn id="7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0" fill="hold">
                      <p:stCondLst>
                        <p:cond delay="indefinite"/>
                      </p:stCondLst>
                      <p:childTnLst>
                        <p:par>
                          <p:cTn id="731" fill="hold">
                            <p:stCondLst>
                              <p:cond delay="0"/>
                            </p:stCondLst>
                            <p:childTnLst>
                              <p:par>
                                <p:cTn id="7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4" fill="hold">
                      <p:stCondLst>
                        <p:cond delay="indefinite"/>
                      </p:stCondLst>
                      <p:childTnLst>
                        <p:par>
                          <p:cTn id="735" fill="hold">
                            <p:stCondLst>
                              <p:cond delay="0"/>
                            </p:stCondLst>
                            <p:childTnLst>
                              <p:par>
                                <p:cTn id="7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8" fill="hold">
                      <p:stCondLst>
                        <p:cond delay="indefinite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3" fill="hold">
                      <p:stCondLst>
                        <p:cond delay="0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1" fill="hold">
                      <p:stCondLst>
                        <p:cond delay="indefinite"/>
                      </p:stCondLst>
                      <p:childTnLst>
                        <p:par>
                          <p:cTn id="752" fill="hold">
                            <p:stCondLst>
                              <p:cond delay="0"/>
                            </p:stCondLst>
                            <p:childTnLst>
                              <p:par>
                                <p:cTn id="7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5" fill="hold">
                      <p:stCondLst>
                        <p:cond delay="indefinite"/>
                      </p:stCondLst>
                      <p:childTnLst>
                        <p:par>
                          <p:cTn id="756" fill="hold">
                            <p:stCondLst>
                              <p:cond delay="0"/>
                            </p:stCondLst>
                            <p:childTnLst>
                              <p:par>
                                <p:cTn id="7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0" fill="hold">
                      <p:stCondLst>
                        <p:cond delay="0"/>
                      </p:stCondLst>
                      <p:childTnLst>
                        <p:par>
                          <p:cTn id="761" fill="hold">
                            <p:stCondLst>
                              <p:cond delay="0"/>
                            </p:stCondLst>
                            <p:childTnLst>
                              <p:par>
                                <p:cTn id="7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4" fill="hold">
                      <p:stCondLst>
                        <p:cond delay="indefinite"/>
                      </p:stCondLst>
                      <p:childTnLst>
                        <p:par>
                          <p:cTn id="765" fill="hold">
                            <p:stCondLst>
                              <p:cond delay="0"/>
                            </p:stCondLst>
                            <p:childTnLst>
                              <p:par>
                                <p:cTn id="7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8" fill="hold">
                      <p:stCondLst>
                        <p:cond delay="indefinite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2" fill="hold">
                      <p:stCondLst>
                        <p:cond delay="indefinite"/>
                      </p:stCondLst>
                      <p:childTnLst>
                        <p:par>
                          <p:cTn id="773" fill="hold">
                            <p:stCondLst>
                              <p:cond delay="0"/>
                            </p:stCondLst>
                            <p:childTnLst>
                              <p:par>
                                <p:cTn id="7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7" fill="hold">
                      <p:stCondLst>
                        <p:cond delay="0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1" fill="hold">
                      <p:stCondLst>
                        <p:cond delay="indefinite"/>
                      </p:stCondLst>
                      <p:childTnLst>
                        <p:par>
                          <p:cTn id="782" fill="hold">
                            <p:stCondLst>
                              <p:cond delay="0"/>
                            </p:stCondLst>
                            <p:childTnLst>
                              <p:par>
                                <p:cTn id="7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5" fill="hold">
                      <p:stCondLst>
                        <p:cond delay="indefinite"/>
                      </p:stCondLst>
                      <p:childTnLst>
                        <p:par>
                          <p:cTn id="786" fill="hold">
                            <p:stCondLst>
                              <p:cond delay="0"/>
                            </p:stCondLst>
                            <p:childTnLst>
                              <p:par>
                                <p:cTn id="7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9" fill="hold">
                      <p:stCondLst>
                        <p:cond delay="indefinite"/>
                      </p:stCondLst>
                      <p:childTnLst>
                        <p:par>
                          <p:cTn id="790" fill="hold">
                            <p:stCondLst>
                              <p:cond delay="0"/>
                            </p:stCondLst>
                            <p:childTnLst>
                              <p:par>
                                <p:cTn id="7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9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4" fill="hold">
                      <p:stCondLst>
                        <p:cond delay="0"/>
                      </p:stCondLst>
                      <p:childTnLst>
                        <p:par>
                          <p:cTn id="795" fill="hold">
                            <p:stCondLst>
                              <p:cond delay="0"/>
                            </p:stCondLst>
                            <p:childTnLst>
                              <p:par>
                                <p:cTn id="7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8" fill="hold">
                      <p:stCondLst>
                        <p:cond delay="indefinite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2" fill="hold">
                      <p:stCondLst>
                        <p:cond delay="indefinite"/>
                      </p:stCondLst>
                      <p:childTnLst>
                        <p:par>
                          <p:cTn id="803" fill="hold">
                            <p:stCondLst>
                              <p:cond delay="0"/>
                            </p:stCondLst>
                            <p:childTnLst>
                              <p:par>
                                <p:cTn id="8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6" fill="hold">
                      <p:stCondLst>
                        <p:cond delay="indefinite"/>
                      </p:stCondLst>
                      <p:childTnLst>
                        <p:par>
                          <p:cTn id="807" fill="hold">
                            <p:stCondLst>
                              <p:cond delay="0"/>
                            </p:stCondLst>
                            <p:childTnLst>
                              <p:par>
                                <p:cTn id="8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1" fill="hold">
                      <p:stCondLst>
                        <p:cond delay="0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5" fill="hold">
                      <p:stCondLst>
                        <p:cond delay="indefinite"/>
                      </p:stCondLst>
                      <p:childTnLst>
                        <p:par>
                          <p:cTn id="816" fill="hold">
                            <p:stCondLst>
                              <p:cond delay="0"/>
                            </p:stCondLst>
                            <p:childTnLst>
                              <p:par>
                                <p:cTn id="8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9" fill="hold">
                      <p:stCondLst>
                        <p:cond delay="indefinite"/>
                      </p:stCondLst>
                      <p:childTnLst>
                        <p:par>
                          <p:cTn id="820" fill="hold">
                            <p:stCondLst>
                              <p:cond delay="0"/>
                            </p:stCondLst>
                            <p:childTnLst>
                              <p:par>
                                <p:cTn id="8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3" fill="hold">
                      <p:stCondLst>
                        <p:cond delay="indefinite"/>
                      </p:stCondLst>
                      <p:childTnLst>
                        <p:par>
                          <p:cTn id="824" fill="hold">
                            <p:stCondLst>
                              <p:cond delay="0"/>
                            </p:stCondLst>
                            <p:childTnLst>
                              <p:par>
                                <p:cTn id="8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8" fill="hold">
                      <p:stCondLst>
                        <p:cond delay="0"/>
                      </p:stCondLst>
                      <p:childTnLst>
                        <p:par>
                          <p:cTn id="829" fill="hold">
                            <p:stCondLst>
                              <p:cond delay="0"/>
                            </p:stCondLst>
                            <p:childTnLst>
                              <p:par>
                                <p:cTn id="8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2" fill="hold">
                      <p:stCondLst>
                        <p:cond delay="indefinite"/>
                      </p:stCondLst>
                      <p:childTnLst>
                        <p:par>
                          <p:cTn id="833" fill="hold">
                            <p:stCondLst>
                              <p:cond delay="0"/>
                            </p:stCondLst>
                            <p:childTnLst>
                              <p:par>
                                <p:cTn id="8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6" fill="hold">
                      <p:stCondLst>
                        <p:cond delay="indefinite"/>
                      </p:stCondLst>
                      <p:childTnLst>
                        <p:par>
                          <p:cTn id="837" fill="hold">
                            <p:stCondLst>
                              <p:cond delay="0"/>
                            </p:stCondLst>
                            <p:childTnLst>
                              <p:par>
                                <p:cTn id="8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0" fill="hold">
                      <p:stCondLst>
                        <p:cond delay="indefinite"/>
                      </p:stCondLst>
                      <p:childTnLst>
                        <p:par>
                          <p:cTn id="841" fill="hold">
                            <p:stCondLst>
                              <p:cond delay="0"/>
                            </p:stCondLst>
                            <p:childTnLst>
                              <p:par>
                                <p:cTn id="8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5" fill="hold">
                      <p:stCondLst>
                        <p:cond delay="0"/>
                      </p:stCondLst>
                      <p:childTnLst>
                        <p:par>
                          <p:cTn id="846" fill="hold">
                            <p:stCondLst>
                              <p:cond delay="0"/>
                            </p:stCondLst>
                            <p:childTnLst>
                              <p:par>
                                <p:cTn id="8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9" fill="hold">
                      <p:stCondLst>
                        <p:cond delay="indefinite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3" fill="hold">
                      <p:stCondLst>
                        <p:cond delay="indefinite"/>
                      </p:stCondLst>
                      <p:childTnLst>
                        <p:par>
                          <p:cTn id="854" fill="hold">
                            <p:stCondLst>
                              <p:cond delay="0"/>
                            </p:stCondLst>
                            <p:childTnLst>
                              <p:par>
                                <p:cTn id="8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7" fill="hold">
                      <p:stCondLst>
                        <p:cond delay="indefinite"/>
                      </p:stCondLst>
                      <p:childTnLst>
                        <p:par>
                          <p:cTn id="858" fill="hold">
                            <p:stCondLst>
                              <p:cond delay="0"/>
                            </p:stCondLst>
                            <p:childTnLst>
                              <p:par>
                                <p:cTn id="8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2" fill="hold">
                      <p:stCondLst>
                        <p:cond delay="0"/>
                      </p:stCondLst>
                      <p:childTnLst>
                        <p:par>
                          <p:cTn id="863" fill="hold">
                            <p:stCondLst>
                              <p:cond delay="0"/>
                            </p:stCondLst>
                            <p:childTnLst>
                              <p:par>
                                <p:cTn id="8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6" fill="hold">
                      <p:stCondLst>
                        <p:cond delay="indefinite"/>
                      </p:stCondLst>
                      <p:childTnLst>
                        <p:par>
                          <p:cTn id="867" fill="hold">
                            <p:stCondLst>
                              <p:cond delay="0"/>
                            </p:stCondLst>
                            <p:childTnLst>
                              <p:par>
                                <p:cTn id="8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0" fill="hold">
                      <p:stCondLst>
                        <p:cond delay="indefinite"/>
                      </p:stCondLst>
                      <p:childTnLst>
                        <p:par>
                          <p:cTn id="871" fill="hold">
                            <p:stCondLst>
                              <p:cond delay="0"/>
                            </p:stCondLst>
                            <p:childTnLst>
                              <p:par>
                                <p:cTn id="8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4" fill="hold">
                      <p:stCondLst>
                        <p:cond delay="indefinite"/>
                      </p:stCondLst>
                      <p:childTnLst>
                        <p:par>
                          <p:cTn id="875" fill="hold">
                            <p:stCondLst>
                              <p:cond delay="0"/>
                            </p:stCondLst>
                            <p:childTnLst>
                              <p:par>
                                <p:cTn id="8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9" fill="hold">
                      <p:stCondLst>
                        <p:cond delay="0"/>
                      </p:stCondLst>
                      <p:childTnLst>
                        <p:par>
                          <p:cTn id="880" fill="hold">
                            <p:stCondLst>
                              <p:cond delay="0"/>
                            </p:stCondLst>
                            <p:childTnLst>
                              <p:par>
                                <p:cTn id="8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3" fill="hold">
                      <p:stCondLst>
                        <p:cond delay="indefinite"/>
                      </p:stCondLst>
                      <p:childTnLst>
                        <p:par>
                          <p:cTn id="884" fill="hold">
                            <p:stCondLst>
                              <p:cond delay="0"/>
                            </p:stCondLst>
                            <p:childTnLst>
                              <p:par>
                                <p:cTn id="8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7" fill="hold">
                      <p:stCondLst>
                        <p:cond delay="indefinite"/>
                      </p:stCondLst>
                      <p:childTnLst>
                        <p:par>
                          <p:cTn id="888" fill="hold">
                            <p:stCondLst>
                              <p:cond delay="0"/>
                            </p:stCondLst>
                            <p:childTnLst>
                              <p:par>
                                <p:cTn id="8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1" fill="hold">
                      <p:stCondLst>
                        <p:cond delay="indefinite"/>
                      </p:stCondLst>
                      <p:childTnLst>
                        <p:par>
                          <p:cTn id="892" fill="hold">
                            <p:stCondLst>
                              <p:cond delay="0"/>
                            </p:stCondLst>
                            <p:childTnLst>
                              <p:par>
                                <p:cTn id="8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9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6" fill="hold">
                      <p:stCondLst>
                        <p:cond delay="0"/>
                      </p:stCondLst>
                      <p:childTnLst>
                        <p:par>
                          <p:cTn id="897" fill="hold">
                            <p:stCondLst>
                              <p:cond delay="0"/>
                            </p:stCondLst>
                            <p:childTnLst>
                              <p:par>
                                <p:cTn id="8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9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0" fill="hold">
                      <p:stCondLst>
                        <p:cond delay="indefinite"/>
                      </p:stCondLst>
                      <p:childTnLst>
                        <p:par>
                          <p:cTn id="901" fill="hold">
                            <p:stCondLst>
                              <p:cond delay="0"/>
                            </p:stCondLst>
                            <p:childTnLst>
                              <p:par>
                                <p:cTn id="9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4" fill="hold">
                      <p:stCondLst>
                        <p:cond delay="indefinite"/>
                      </p:stCondLst>
                      <p:childTnLst>
                        <p:par>
                          <p:cTn id="905" fill="hold">
                            <p:stCondLst>
                              <p:cond delay="0"/>
                            </p:stCondLst>
                            <p:childTnLst>
                              <p:par>
                                <p:cTn id="9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8" fill="hold">
                      <p:stCondLst>
                        <p:cond delay="indefinite"/>
                      </p:stCondLst>
                      <p:childTnLst>
                        <p:par>
                          <p:cTn id="909" fill="hold">
                            <p:stCondLst>
                              <p:cond delay="0"/>
                            </p:stCondLst>
                            <p:childTnLst>
                              <p:par>
                                <p:cTn id="9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3" fill="hold">
                      <p:stCondLst>
                        <p:cond delay="0"/>
                      </p:stCondLst>
                      <p:childTnLst>
                        <p:par>
                          <p:cTn id="914" fill="hold">
                            <p:stCondLst>
                              <p:cond delay="0"/>
                            </p:stCondLst>
                            <p:childTnLst>
                              <p:par>
                                <p:cTn id="9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7" fill="hold">
                      <p:stCondLst>
                        <p:cond delay="indefinite"/>
                      </p:stCondLst>
                      <p:childTnLst>
                        <p:par>
                          <p:cTn id="918" fill="hold">
                            <p:stCondLst>
                              <p:cond delay="0"/>
                            </p:stCondLst>
                            <p:childTnLst>
                              <p:par>
                                <p:cTn id="9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5" fill="hold">
                      <p:stCondLst>
                        <p:cond delay="indefinite"/>
                      </p:stCondLst>
                      <p:childTnLst>
                        <p:par>
                          <p:cTn id="926" fill="hold">
                            <p:stCondLst>
                              <p:cond delay="0"/>
                            </p:stCondLst>
                            <p:childTnLst>
                              <p:par>
                                <p:cTn id="9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0" fill="hold">
                      <p:stCondLst>
                        <p:cond delay="0"/>
                      </p:stCondLst>
                      <p:childTnLst>
                        <p:par>
                          <p:cTn id="931" fill="hold">
                            <p:stCondLst>
                              <p:cond delay="0"/>
                            </p:stCondLst>
                            <p:childTnLst>
                              <p:par>
                                <p:cTn id="9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4" fill="hold">
                      <p:stCondLst>
                        <p:cond delay="indefinite"/>
                      </p:stCondLst>
                      <p:childTnLst>
                        <p:par>
                          <p:cTn id="935" fill="hold">
                            <p:stCondLst>
                              <p:cond delay="0"/>
                            </p:stCondLst>
                            <p:childTnLst>
                              <p:par>
                                <p:cTn id="9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8" fill="hold">
                      <p:stCondLst>
                        <p:cond delay="indefinite"/>
                      </p:stCondLst>
                      <p:childTnLst>
                        <p:par>
                          <p:cTn id="939" fill="hold">
                            <p:stCondLst>
                              <p:cond delay="0"/>
                            </p:stCondLst>
                            <p:childTnLst>
                              <p:par>
                                <p:cTn id="9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2" fill="hold">
                      <p:stCondLst>
                        <p:cond delay="indefinite"/>
                      </p:stCondLst>
                      <p:childTnLst>
                        <p:par>
                          <p:cTn id="943" fill="hold">
                            <p:stCondLst>
                              <p:cond delay="0"/>
                            </p:stCondLst>
                            <p:childTnLst>
                              <p:par>
                                <p:cTn id="9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7" fill="hold">
                      <p:stCondLst>
                        <p:cond delay="0"/>
                      </p:stCondLst>
                      <p:childTnLst>
                        <p:par>
                          <p:cTn id="948" fill="hold">
                            <p:stCondLst>
                              <p:cond delay="0"/>
                            </p:stCondLst>
                            <p:childTnLst>
                              <p:par>
                                <p:cTn id="9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1" fill="hold">
                      <p:stCondLst>
                        <p:cond delay="indefinite"/>
                      </p:stCondLst>
                      <p:childTnLst>
                        <p:par>
                          <p:cTn id="952" fill="hold">
                            <p:stCondLst>
                              <p:cond delay="0"/>
                            </p:stCondLst>
                            <p:childTnLst>
                              <p:par>
                                <p:cTn id="9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5" fill="hold">
                      <p:stCondLst>
                        <p:cond delay="indefinite"/>
                      </p:stCondLst>
                      <p:childTnLst>
                        <p:par>
                          <p:cTn id="956" fill="hold">
                            <p:stCondLst>
                              <p:cond delay="0"/>
                            </p:stCondLst>
                            <p:childTnLst>
                              <p:par>
                                <p:cTn id="9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9" fill="hold">
                      <p:stCondLst>
                        <p:cond delay="indefinite"/>
                      </p:stCondLst>
                      <p:childTnLst>
                        <p:par>
                          <p:cTn id="960" fill="hold">
                            <p:stCondLst>
                              <p:cond delay="0"/>
                            </p:stCondLst>
                            <p:childTnLst>
                              <p:par>
                                <p:cTn id="9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6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4" fill="hold">
                      <p:stCondLst>
                        <p:cond delay="0"/>
                      </p:stCondLst>
                      <p:childTnLst>
                        <p:par>
                          <p:cTn id="965" fill="hold">
                            <p:stCondLst>
                              <p:cond delay="0"/>
                            </p:stCondLst>
                            <p:childTnLst>
                              <p:par>
                                <p:cTn id="9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6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8" fill="hold">
                      <p:stCondLst>
                        <p:cond delay="indefinite"/>
                      </p:stCondLst>
                      <p:childTnLst>
                        <p:par>
                          <p:cTn id="969" fill="hold">
                            <p:stCondLst>
                              <p:cond delay="0"/>
                            </p:stCondLst>
                            <p:childTnLst>
                              <p:par>
                                <p:cTn id="9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2" fill="hold">
                      <p:stCondLst>
                        <p:cond delay="indefinite"/>
                      </p:stCondLst>
                      <p:childTnLst>
                        <p:par>
                          <p:cTn id="973" fill="hold">
                            <p:stCondLst>
                              <p:cond delay="0"/>
                            </p:stCondLst>
                            <p:childTnLst>
                              <p:par>
                                <p:cTn id="9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6" fill="hold">
                      <p:stCondLst>
                        <p:cond delay="indefinite"/>
                      </p:stCondLst>
                      <p:childTnLst>
                        <p:par>
                          <p:cTn id="977" fill="hold">
                            <p:stCondLst>
                              <p:cond delay="0"/>
                            </p:stCondLst>
                            <p:childTnLst>
                              <p:par>
                                <p:cTn id="9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7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9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1" fill="hold">
                      <p:stCondLst>
                        <p:cond delay="0"/>
                      </p:stCondLst>
                      <p:childTnLst>
                        <p:par>
                          <p:cTn id="982" fill="hold">
                            <p:stCondLst>
                              <p:cond delay="0"/>
                            </p:stCondLst>
                            <p:childTnLst>
                              <p:par>
                                <p:cTn id="98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8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5" fill="hold">
                      <p:stCondLst>
                        <p:cond delay="indefinite"/>
                      </p:stCondLst>
                      <p:childTnLst>
                        <p:par>
                          <p:cTn id="986" fill="hold">
                            <p:stCondLst>
                              <p:cond delay="0"/>
                            </p:stCondLst>
                            <p:childTnLst>
                              <p:par>
                                <p:cTn id="9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8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9" fill="hold">
                      <p:stCondLst>
                        <p:cond delay="indefinite"/>
                      </p:stCondLst>
                      <p:childTnLst>
                        <p:par>
                          <p:cTn id="990" fill="hold">
                            <p:stCondLst>
                              <p:cond delay="0"/>
                            </p:stCondLst>
                            <p:childTnLst>
                              <p:par>
                                <p:cTn id="9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3" fill="hold">
                      <p:stCondLst>
                        <p:cond delay="indefinite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9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8" fill="hold">
                      <p:stCondLst>
                        <p:cond delay="0"/>
                      </p:stCondLst>
                      <p:childTnLst>
                        <p:par>
                          <p:cTn id="999" fill="hold">
                            <p:stCondLst>
                              <p:cond delay="0"/>
                            </p:stCondLst>
                            <p:childTnLst>
                              <p:par>
                                <p:cTn id="10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0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2" fill="hold">
                      <p:stCondLst>
                        <p:cond delay="indefinite"/>
                      </p:stCondLst>
                      <p:childTnLst>
                        <p:par>
                          <p:cTn id="1003" fill="hold">
                            <p:stCondLst>
                              <p:cond delay="0"/>
                            </p:stCondLst>
                            <p:childTnLst>
                              <p:par>
                                <p:cTn id="10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0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6" fill="hold">
                      <p:stCondLst>
                        <p:cond delay="indefinite"/>
                      </p:stCondLst>
                      <p:childTnLst>
                        <p:par>
                          <p:cTn id="1007" fill="hold">
                            <p:stCondLst>
                              <p:cond delay="0"/>
                            </p:stCondLst>
                            <p:childTnLst>
                              <p:par>
                                <p:cTn id="10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0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0" fill="hold">
                      <p:stCondLst>
                        <p:cond delay="indefinite"/>
                      </p:stCondLst>
                      <p:childTnLst>
                        <p:par>
                          <p:cTn id="1011" fill="hold">
                            <p:stCondLst>
                              <p:cond delay="0"/>
                            </p:stCondLst>
                            <p:childTnLst>
                              <p:par>
                                <p:cTn id="10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5" fill="hold">
                      <p:stCondLst>
                        <p:cond delay="0"/>
                      </p:stCondLst>
                      <p:childTnLst>
                        <p:par>
                          <p:cTn id="1016" fill="hold">
                            <p:stCondLst>
                              <p:cond delay="0"/>
                            </p:stCondLst>
                            <p:childTnLst>
                              <p:par>
                                <p:cTn id="10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9" fill="hold">
                      <p:stCondLst>
                        <p:cond delay="indefinite"/>
                      </p:stCondLst>
                      <p:childTnLst>
                        <p:par>
                          <p:cTn id="1020" fill="hold">
                            <p:stCondLst>
                              <p:cond delay="0"/>
                            </p:stCondLst>
                            <p:childTnLst>
                              <p:par>
                                <p:cTn id="10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2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3" fill="hold">
                      <p:stCondLst>
                        <p:cond delay="indefinite"/>
                      </p:stCondLst>
                      <p:childTnLst>
                        <p:par>
                          <p:cTn id="1024" fill="hold">
                            <p:stCondLst>
                              <p:cond delay="0"/>
                            </p:stCondLst>
                            <p:childTnLst>
                              <p:par>
                                <p:cTn id="10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7" fill="hold">
                      <p:stCondLst>
                        <p:cond delay="indefinite"/>
                      </p:stCondLst>
                      <p:childTnLst>
                        <p:par>
                          <p:cTn id="1028" fill="hold">
                            <p:stCondLst>
                              <p:cond delay="0"/>
                            </p:stCondLst>
                            <p:childTnLst>
                              <p:par>
                                <p:cTn id="10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3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2" fill="hold">
                      <p:stCondLst>
                        <p:cond delay="0"/>
                      </p:stCondLst>
                      <p:childTnLst>
                        <p:par>
                          <p:cTn id="1033" fill="hold">
                            <p:stCondLst>
                              <p:cond delay="0"/>
                            </p:stCondLst>
                            <p:childTnLst>
                              <p:par>
                                <p:cTn id="10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6" fill="hold">
                      <p:stCondLst>
                        <p:cond delay="indefinite"/>
                      </p:stCondLst>
                      <p:childTnLst>
                        <p:par>
                          <p:cTn id="1037" fill="hold">
                            <p:stCondLst>
                              <p:cond delay="0"/>
                            </p:stCondLst>
                            <p:childTnLst>
                              <p:par>
                                <p:cTn id="10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0" fill="hold">
                      <p:stCondLst>
                        <p:cond delay="indefinite"/>
                      </p:stCondLst>
                      <p:childTnLst>
                        <p:par>
                          <p:cTn id="1041" fill="hold">
                            <p:stCondLst>
                              <p:cond delay="0"/>
                            </p:stCondLst>
                            <p:childTnLst>
                              <p:par>
                                <p:cTn id="10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4" fill="hold">
                      <p:stCondLst>
                        <p:cond delay="indefinite"/>
                      </p:stCondLst>
                      <p:childTnLst>
                        <p:par>
                          <p:cTn id="1045" fill="hold">
                            <p:stCondLst>
                              <p:cond delay="0"/>
                            </p:stCondLst>
                            <p:childTnLst>
                              <p:par>
                                <p:cTn id="10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4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4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9" fill="hold">
                      <p:stCondLst>
                        <p:cond delay="0"/>
                      </p:stCondLst>
                      <p:childTnLst>
                        <p:par>
                          <p:cTn id="1050" fill="hold">
                            <p:stCondLst>
                              <p:cond delay="0"/>
                            </p:stCondLst>
                            <p:childTnLst>
                              <p:par>
                                <p:cTn id="10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5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3" fill="hold">
                      <p:stCondLst>
                        <p:cond delay="indefinite"/>
                      </p:stCondLst>
                      <p:childTnLst>
                        <p:par>
                          <p:cTn id="1054" fill="hold">
                            <p:stCondLst>
                              <p:cond delay="0"/>
                            </p:stCondLst>
                            <p:childTnLst>
                              <p:par>
                                <p:cTn id="10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7" fill="hold">
                      <p:stCondLst>
                        <p:cond delay="indefinite"/>
                      </p:stCondLst>
                      <p:childTnLst>
                        <p:par>
                          <p:cTn id="1058" fill="hold">
                            <p:stCondLst>
                              <p:cond delay="0"/>
                            </p:stCondLst>
                            <p:childTnLst>
                              <p:par>
                                <p:cTn id="10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1" fill="hold">
                      <p:stCondLst>
                        <p:cond delay="indefinite"/>
                      </p:stCondLst>
                      <p:childTnLst>
                        <p:par>
                          <p:cTn id="1062" fill="hold">
                            <p:stCondLst>
                              <p:cond delay="0"/>
                            </p:stCondLst>
                            <p:childTnLst>
                              <p:par>
                                <p:cTn id="10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6" fill="hold">
                      <p:stCondLst>
                        <p:cond delay="0"/>
                      </p:stCondLst>
                      <p:childTnLst>
                        <p:par>
                          <p:cTn id="1067" fill="hold">
                            <p:stCondLst>
                              <p:cond delay="0"/>
                            </p:stCondLst>
                            <p:childTnLst>
                              <p:par>
                                <p:cTn id="10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0" fill="hold">
                      <p:stCondLst>
                        <p:cond delay="indefinite"/>
                      </p:stCondLst>
                      <p:childTnLst>
                        <p:par>
                          <p:cTn id="1071" fill="hold">
                            <p:stCondLst>
                              <p:cond delay="0"/>
                            </p:stCondLst>
                            <p:childTnLst>
                              <p:par>
                                <p:cTn id="10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4" fill="hold">
                      <p:stCondLst>
                        <p:cond delay="indefinite"/>
                      </p:stCondLst>
                      <p:childTnLst>
                        <p:par>
                          <p:cTn id="1075" fill="hold">
                            <p:stCondLst>
                              <p:cond delay="0"/>
                            </p:stCondLst>
                            <p:childTnLst>
                              <p:par>
                                <p:cTn id="10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8" fill="hold">
                      <p:stCondLst>
                        <p:cond delay="indefinite"/>
                      </p:stCondLst>
                      <p:childTnLst>
                        <p:par>
                          <p:cTn id="1079" fill="hold">
                            <p:stCondLst>
                              <p:cond delay="0"/>
                            </p:stCondLst>
                            <p:childTnLst>
                              <p:par>
                                <p:cTn id="10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8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3" fill="hold">
                      <p:stCondLst>
                        <p:cond delay="0"/>
                      </p:stCondLst>
                      <p:childTnLst>
                        <p:par>
                          <p:cTn id="1084" fill="hold">
                            <p:stCondLst>
                              <p:cond delay="0"/>
                            </p:stCondLst>
                            <p:childTnLst>
                              <p:par>
                                <p:cTn id="10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7" fill="hold">
                      <p:stCondLst>
                        <p:cond delay="indefinite"/>
                      </p:stCondLst>
                      <p:childTnLst>
                        <p:par>
                          <p:cTn id="1088" fill="hold">
                            <p:stCondLst>
                              <p:cond delay="0"/>
                            </p:stCondLst>
                            <p:childTnLst>
                              <p:par>
                                <p:cTn id="10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1" fill="hold">
                      <p:stCondLst>
                        <p:cond delay="indefinite"/>
                      </p:stCondLst>
                      <p:childTnLst>
                        <p:par>
                          <p:cTn id="1092" fill="hold">
                            <p:stCondLst>
                              <p:cond delay="0"/>
                            </p:stCondLst>
                            <p:childTnLst>
                              <p:par>
                                <p:cTn id="10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5" fill="hold">
                      <p:stCondLst>
                        <p:cond delay="indefinite"/>
                      </p:stCondLst>
                      <p:childTnLst>
                        <p:par>
                          <p:cTn id="1096" fill="hold">
                            <p:stCondLst>
                              <p:cond delay="0"/>
                            </p:stCondLst>
                            <p:childTnLst>
                              <p:par>
                                <p:cTn id="10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0" fill="hold">
                      <p:stCondLst>
                        <p:cond delay="0"/>
                      </p:stCondLst>
                      <p:childTnLst>
                        <p:par>
                          <p:cTn id="1101" fill="hold">
                            <p:stCondLst>
                              <p:cond delay="0"/>
                            </p:stCondLst>
                            <p:childTnLst>
                              <p:par>
                                <p:cTn id="110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8" fill="hold">
                      <p:stCondLst>
                        <p:cond delay="indefinite"/>
                      </p:stCondLst>
                      <p:childTnLst>
                        <p:par>
                          <p:cTn id="1109" fill="hold">
                            <p:stCondLst>
                              <p:cond delay="0"/>
                            </p:stCondLst>
                            <p:childTnLst>
                              <p:par>
                                <p:cTn id="1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1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7" fill="hold">
                      <p:stCondLst>
                        <p:cond delay="0"/>
                      </p:stCondLst>
                      <p:childTnLst>
                        <p:par>
                          <p:cTn id="1118" fill="hold">
                            <p:stCondLst>
                              <p:cond delay="0"/>
                            </p:stCondLst>
                            <p:childTnLst>
                              <p:par>
                                <p:cTn id="1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1" fill="hold">
                      <p:stCondLst>
                        <p:cond delay="indefinite"/>
                      </p:stCondLst>
                      <p:childTnLst>
                        <p:par>
                          <p:cTn id="1122" fill="hold">
                            <p:stCondLst>
                              <p:cond delay="0"/>
                            </p:stCondLst>
                            <p:childTnLst>
                              <p:par>
                                <p:cTn id="11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5" fill="hold">
                      <p:stCondLst>
                        <p:cond delay="indefinite"/>
                      </p:stCondLst>
                      <p:childTnLst>
                        <p:par>
                          <p:cTn id="1126" fill="hold">
                            <p:stCondLst>
                              <p:cond delay="0"/>
                            </p:stCondLst>
                            <p:childTnLst>
                              <p:par>
                                <p:cTn id="11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9" fill="hold">
                      <p:stCondLst>
                        <p:cond delay="indefinite"/>
                      </p:stCondLst>
                      <p:childTnLst>
                        <p:par>
                          <p:cTn id="1130" fill="hold">
                            <p:stCondLst>
                              <p:cond delay="0"/>
                            </p:stCondLst>
                            <p:childTnLst>
                              <p:par>
                                <p:cTn id="11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4" fill="hold">
                      <p:stCondLst>
                        <p:cond delay="0"/>
                      </p:stCondLst>
                      <p:childTnLst>
                        <p:par>
                          <p:cTn id="1135" fill="hold">
                            <p:stCondLst>
                              <p:cond delay="0"/>
                            </p:stCondLst>
                            <p:childTnLst>
                              <p:par>
                                <p:cTn id="1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8" fill="hold">
                      <p:stCondLst>
                        <p:cond delay="indefinite"/>
                      </p:stCondLst>
                      <p:childTnLst>
                        <p:par>
                          <p:cTn id="1139" fill="hold">
                            <p:stCondLst>
                              <p:cond delay="0"/>
                            </p:stCondLst>
                            <p:childTnLst>
                              <p:par>
                                <p:cTn id="11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2" fill="hold">
                      <p:stCondLst>
                        <p:cond delay="indefinite"/>
                      </p:stCondLst>
                      <p:childTnLst>
                        <p:par>
                          <p:cTn id="1143" fill="hold">
                            <p:stCondLst>
                              <p:cond delay="0"/>
                            </p:stCondLst>
                            <p:childTnLst>
                              <p:par>
                                <p:cTn id="114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6" fill="hold">
                      <p:stCondLst>
                        <p:cond delay="indefinite"/>
                      </p:stCondLst>
                      <p:childTnLst>
                        <p:par>
                          <p:cTn id="1147" fill="hold">
                            <p:stCondLst>
                              <p:cond delay="0"/>
                            </p:stCondLst>
                            <p:childTnLst>
                              <p:par>
                                <p:cTn id="114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1" fill="hold">
                      <p:stCondLst>
                        <p:cond delay="0"/>
                      </p:stCondLst>
                      <p:childTnLst>
                        <p:par>
                          <p:cTn id="1152" fill="hold">
                            <p:stCondLst>
                              <p:cond delay="0"/>
                            </p:stCondLst>
                            <p:childTnLst>
                              <p:par>
                                <p:cTn id="1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5" fill="hold">
                      <p:stCondLst>
                        <p:cond delay="indefinite"/>
                      </p:stCondLst>
                      <p:childTnLst>
                        <p:par>
                          <p:cTn id="1156" fill="hold">
                            <p:stCondLst>
                              <p:cond delay="0"/>
                            </p:stCondLst>
                            <p:childTnLst>
                              <p:par>
                                <p:cTn id="11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9" fill="hold">
                      <p:stCondLst>
                        <p:cond delay="indefinite"/>
                      </p:stCondLst>
                      <p:childTnLst>
                        <p:par>
                          <p:cTn id="1160" fill="hold">
                            <p:stCondLst>
                              <p:cond delay="0"/>
                            </p:stCondLst>
                            <p:childTnLst>
                              <p:par>
                                <p:cTn id="1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3" fill="hold">
                      <p:stCondLst>
                        <p:cond delay="indefinite"/>
                      </p:stCondLst>
                      <p:childTnLst>
                        <p:par>
                          <p:cTn id="1164" fill="hold">
                            <p:stCondLst>
                              <p:cond delay="0"/>
                            </p:stCondLst>
                            <p:childTnLst>
                              <p:par>
                                <p:cTn id="1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8" fill="hold">
                      <p:stCondLst>
                        <p:cond delay="0"/>
                      </p:stCondLst>
                      <p:childTnLst>
                        <p:par>
                          <p:cTn id="1169" fill="hold">
                            <p:stCondLst>
                              <p:cond delay="0"/>
                            </p:stCondLst>
                            <p:childTnLst>
                              <p:par>
                                <p:cTn id="11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2" fill="hold">
                      <p:stCondLst>
                        <p:cond delay="indefinite"/>
                      </p:stCondLst>
                      <p:childTnLst>
                        <p:par>
                          <p:cTn id="1173" fill="hold">
                            <p:stCondLst>
                              <p:cond delay="0"/>
                            </p:stCondLst>
                            <p:childTnLst>
                              <p:par>
                                <p:cTn id="11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6" fill="hold">
                      <p:stCondLst>
                        <p:cond delay="indefinite"/>
                      </p:stCondLst>
                      <p:childTnLst>
                        <p:par>
                          <p:cTn id="1177" fill="hold">
                            <p:stCondLst>
                              <p:cond delay="0"/>
                            </p:stCondLst>
                            <p:childTnLst>
                              <p:par>
                                <p:cTn id="11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0" fill="hold">
                      <p:stCondLst>
                        <p:cond delay="indefinite"/>
                      </p:stCondLst>
                      <p:childTnLst>
                        <p:par>
                          <p:cTn id="1181" fill="hold">
                            <p:stCondLst>
                              <p:cond delay="0"/>
                            </p:stCondLst>
                            <p:childTnLst>
                              <p:par>
                                <p:cTn id="118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8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8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5" fill="hold">
                      <p:stCondLst>
                        <p:cond delay="0"/>
                      </p:stCondLst>
                      <p:childTnLst>
                        <p:par>
                          <p:cTn id="1186" fill="hold">
                            <p:stCondLst>
                              <p:cond delay="0"/>
                            </p:stCondLst>
                            <p:childTnLst>
                              <p:par>
                                <p:cTn id="118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8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9" fill="hold">
                      <p:stCondLst>
                        <p:cond delay="indefinite"/>
                      </p:stCondLst>
                      <p:childTnLst>
                        <p:par>
                          <p:cTn id="1190" fill="hold">
                            <p:stCondLst>
                              <p:cond delay="0"/>
                            </p:stCondLst>
                            <p:childTnLst>
                              <p:par>
                                <p:cTn id="11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9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3" fill="hold">
                      <p:stCondLst>
                        <p:cond delay="indefinite"/>
                      </p:stCondLst>
                      <p:childTnLst>
                        <p:par>
                          <p:cTn id="1194" fill="hold">
                            <p:stCondLst>
                              <p:cond delay="0"/>
                            </p:stCondLst>
                            <p:childTnLst>
                              <p:par>
                                <p:cTn id="11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9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7" fill="hold">
                      <p:stCondLst>
                        <p:cond delay="indefinite"/>
                      </p:stCondLst>
                      <p:childTnLst>
                        <p:par>
                          <p:cTn id="1198" fill="hold">
                            <p:stCondLst>
                              <p:cond delay="0"/>
                            </p:stCondLst>
                            <p:childTnLst>
                              <p:par>
                                <p:cTn id="11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0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2" fill="hold">
                      <p:stCondLst>
                        <p:cond delay="0"/>
                      </p:stCondLst>
                      <p:childTnLst>
                        <p:par>
                          <p:cTn id="1203" fill="hold">
                            <p:stCondLst>
                              <p:cond delay="0"/>
                            </p:stCondLst>
                            <p:childTnLst>
                              <p:par>
                                <p:cTn id="12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6" fill="hold">
                      <p:stCondLst>
                        <p:cond delay="indefinite"/>
                      </p:stCondLst>
                      <p:childTnLst>
                        <p:par>
                          <p:cTn id="1207" fill="hold">
                            <p:stCondLst>
                              <p:cond delay="0"/>
                            </p:stCondLst>
                            <p:childTnLst>
                              <p:par>
                                <p:cTn id="12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0" fill="hold">
                      <p:stCondLst>
                        <p:cond delay="indefinite"/>
                      </p:stCondLst>
                      <p:childTnLst>
                        <p:par>
                          <p:cTn id="1211" fill="hold">
                            <p:stCondLst>
                              <p:cond delay="0"/>
                            </p:stCondLst>
                            <p:childTnLst>
                              <p:par>
                                <p:cTn id="12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4" fill="hold">
                      <p:stCondLst>
                        <p:cond delay="indefinite"/>
                      </p:stCondLst>
                      <p:childTnLst>
                        <p:par>
                          <p:cTn id="1215" fill="hold">
                            <p:stCondLst>
                              <p:cond delay="0"/>
                            </p:stCondLst>
                            <p:childTnLst>
                              <p:par>
                                <p:cTn id="12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9" fill="hold">
                      <p:stCondLst>
                        <p:cond delay="0"/>
                      </p:stCondLst>
                      <p:childTnLst>
                        <p:par>
                          <p:cTn id="1220" fill="hold">
                            <p:stCondLst>
                              <p:cond delay="0"/>
                            </p:stCondLst>
                            <p:childTnLst>
                              <p:par>
                                <p:cTn id="12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3" fill="hold">
                      <p:stCondLst>
                        <p:cond delay="indefinite"/>
                      </p:stCondLst>
                      <p:childTnLst>
                        <p:par>
                          <p:cTn id="1224" fill="hold">
                            <p:stCondLst>
                              <p:cond delay="0"/>
                            </p:stCondLst>
                            <p:childTnLst>
                              <p:par>
                                <p:cTn id="12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7" fill="hold">
                      <p:stCondLst>
                        <p:cond delay="indefinite"/>
                      </p:stCondLst>
                      <p:childTnLst>
                        <p:par>
                          <p:cTn id="1228" fill="hold">
                            <p:stCondLst>
                              <p:cond delay="0"/>
                            </p:stCondLst>
                            <p:childTnLst>
                              <p:par>
                                <p:cTn id="12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1" fill="hold">
                      <p:stCondLst>
                        <p:cond delay="indefinite"/>
                      </p:stCondLst>
                      <p:childTnLst>
                        <p:par>
                          <p:cTn id="1232" fill="hold">
                            <p:stCondLst>
                              <p:cond delay="0"/>
                            </p:stCondLst>
                            <p:childTnLst>
                              <p:par>
                                <p:cTn id="12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3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6" fill="hold">
                      <p:stCondLst>
                        <p:cond delay="0"/>
                      </p:stCondLst>
                      <p:childTnLst>
                        <p:par>
                          <p:cTn id="1237" fill="hold">
                            <p:stCondLst>
                              <p:cond delay="0"/>
                            </p:stCondLst>
                            <p:childTnLst>
                              <p:par>
                                <p:cTn id="12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0" fill="hold">
                      <p:stCondLst>
                        <p:cond delay="indefinite"/>
                      </p:stCondLst>
                      <p:childTnLst>
                        <p:par>
                          <p:cTn id="1241" fill="hold">
                            <p:stCondLst>
                              <p:cond delay="0"/>
                            </p:stCondLst>
                            <p:childTnLst>
                              <p:par>
                                <p:cTn id="12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4" fill="hold">
                      <p:stCondLst>
                        <p:cond delay="indefinite"/>
                      </p:stCondLst>
                      <p:childTnLst>
                        <p:par>
                          <p:cTn id="1245" fill="hold">
                            <p:stCondLst>
                              <p:cond delay="0"/>
                            </p:stCondLst>
                            <p:childTnLst>
                              <p:par>
                                <p:cTn id="12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8" fill="hold">
                      <p:stCondLst>
                        <p:cond delay="indefinite"/>
                      </p:stCondLst>
                      <p:childTnLst>
                        <p:par>
                          <p:cTn id="1249" fill="hold">
                            <p:stCondLst>
                              <p:cond delay="0"/>
                            </p:stCondLst>
                            <p:childTnLst>
                              <p:par>
                                <p:cTn id="12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8" grpId="1" animBg="1"/>
      <p:bldP spid="9" grpId="1" animBg="1"/>
      <p:bldP spid="10" grpId="1" animBg="1"/>
      <p:bldP spid="20" grpId="1" animBg="1"/>
      <p:bldP spid="21" grpId="1" animBg="1"/>
      <p:bldP spid="22" grpId="1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4C02CAC-F172-4C81-B329-F528C2F48395}"/>
</file>

<file path=customXml/itemProps2.xml><?xml version="1.0" encoding="utf-8"?>
<ds:datastoreItem xmlns:ds="http://schemas.openxmlformats.org/officeDocument/2006/customXml" ds:itemID="{6AB49A9B-684C-40E4-A04D-051C9FAF4F91}"/>
</file>

<file path=customXml/itemProps3.xml><?xml version="1.0" encoding="utf-8"?>
<ds:datastoreItem xmlns:ds="http://schemas.openxmlformats.org/officeDocument/2006/customXml" ds:itemID="{07ACD767-2608-4BDF-89FC-D28D302756AC}"/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24</Words>
  <Application>Microsoft Office PowerPoint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20</cp:revision>
  <dcterms:created xsi:type="dcterms:W3CDTF">2026-01-08T18:48:44Z</dcterms:created>
  <dcterms:modified xsi:type="dcterms:W3CDTF">2026-01-08T21:22:22Z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