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A7DB-5EFD-5A0E-E606-2BB370AFD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D9DCB9-C5BC-1CC4-3182-206194496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8BFE-153F-F1D9-BA26-CBE5B2A9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AC8223-C67F-44BB-7EEA-ABCAE24F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18FA-9907-3C78-8383-79A5E029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49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DD11B-7364-5299-6783-687AC0A6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41F975-5359-232A-7482-3649856FC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F337E-9661-3874-72E0-70E89EEE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F3392-287D-D205-6056-B74DDD6B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7F458-3F84-82EE-15DE-07CB7BAB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2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F9A7FD-6D78-4DC4-C702-48FCAD8DF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03841-E861-F98A-ED9E-A36A3E4C4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5B05C0-54EB-A5CA-A2E1-E364CFD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FEC9B-8554-52B4-845A-D18FE1E9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2867-2B50-018B-731E-FA40C78E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328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FD4B5-3636-8EBE-737F-0DCB14F8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7DEE5-DA50-5A63-282E-771EFBF9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392D9-4FEC-2E16-446F-42685E13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9CCB2-9540-2C26-3960-D3F0C0BA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3B078-EEA4-928B-774C-28A00EF2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805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EDEA-1758-00DF-1369-DB5AF350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51014-AEDB-5EFB-372A-D6B3D0DB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16F9A-B90E-51FE-C6B3-A47C3646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32A2A-4194-5ECC-7E35-C4F3E19C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0840B-B560-7C21-576F-62CA1731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980BC-878C-E22E-AE3B-1C1E84B5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0B380-3370-C5DF-16F6-E1F05494B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87039-851B-E7CB-D09E-08B2B9F6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3D258-32CD-92E1-278F-941278D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2F29C-F4A1-1CB0-BE71-ADD35FB0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7767C-D37E-DE98-393F-298FEC4F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13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1600F-9D23-7217-BEA9-19B187FA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77CF-201D-C214-848E-06A96426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7724A-4132-2D90-4075-7088D899C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5AE6D-6638-95F7-9607-DDDA879E0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35E7B5-3667-5587-04BE-CDBD6120F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29D71-932A-B49B-DAD4-7AFB741B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34D4B2-315B-5894-2657-C4D31328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124AC5-3516-0944-9E83-7C716BC4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300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E91CB-4D11-8A65-54EE-4EBC4B37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EB1D9-71F3-2366-1CE4-8304A298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9802F-D8BD-ACCC-179D-2A3861D3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C26273-E8EA-36EB-E348-75E80279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195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93B8A-329B-7BB9-A9FF-48FD4980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BAD653-6E38-3230-8DFC-08AD9D36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BC95D-3618-6D73-AC7E-B5DFC4F8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39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DF846-7889-C68B-CDFD-F8747705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6F1D7-2AD5-0C09-7F11-D6EA12BE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6718E-F396-18A3-7166-98D0AEBE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0D92BE-7D00-3032-E0D1-F066734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3EB96E-DE74-0107-B409-87E7153F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6F1BDE-2214-91B3-AC2A-052A0EA2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579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496C-7667-E3F0-AAEA-858F41B7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AEBCA9-CB87-C0EC-AA8A-55BF7B91A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E37EF5-89ED-9444-B9E7-22E86875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E348F-FD40-86C8-A31A-3DE70C91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99F728-5FE7-3EE9-86F5-65405ECB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74DF8-2963-C450-CBFB-535B5CFB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3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7C1F6-B542-0F83-A3DE-5232B520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E031E-C7D7-783F-3797-81B96DBD3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39494-579D-4FD6-5222-959D9EAD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55B42-F8DC-6149-9923-88872C9322B5}" type="datetimeFigureOut">
              <a:rPr lang="ru-UA" smtClean="0"/>
              <a:t>08.01.2026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381A6-E571-2759-F65B-95FA83CFC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32E92-F62A-F7DD-BBE1-6C65C932F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0F9F0-004D-E84E-B599-865E531F14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86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C7936DDD-F8E1-5EB3-F11A-35936571C2B9}"/>
              </a:ext>
            </a:extLst>
          </p:cNvPr>
          <p:cNvSpPr/>
          <p:nvPr/>
        </p:nvSpPr>
        <p:spPr>
          <a:xfrm>
            <a:off x="3276598" y="666680"/>
            <a:ext cx="5575300" cy="613941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6" b="99028" l="521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171516"/>
            <a:ext cx="6793584" cy="531671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193391" y="2809827"/>
            <a:ext cx="1741714" cy="3204754"/>
            <a:chOff x="8177349" y="3335383"/>
            <a:chExt cx="1741714" cy="320475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8900161" y="3335383"/>
              <a:ext cx="1018902" cy="3204754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177349" y="3518263"/>
              <a:ext cx="1150170" cy="1741713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20"/>
          <p:cNvSpPr/>
          <p:nvPr/>
        </p:nvSpPr>
        <p:spPr>
          <a:xfrm>
            <a:off x="455043" y="1562545"/>
            <a:ext cx="2454003" cy="17441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9AB56-54B1-9D15-7B2D-C0037756DEDF}"/>
              </a:ext>
            </a:extLst>
          </p:cNvPr>
          <p:cNvSpPr txBox="1"/>
          <p:nvPr/>
        </p:nvSpPr>
        <p:spPr>
          <a:xfrm>
            <a:off x="612282" y="1668293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</a:t>
            </a:r>
          </a:p>
        </p:txBody>
      </p:sp>
      <p:pic>
        <p:nvPicPr>
          <p:cNvPr id="8" name="Рисунок 16">
            <a:extLst>
              <a:ext uri="{FF2B5EF4-FFF2-40B4-BE49-F238E27FC236}">
                <a16:creationId xmlns:a16="http://schemas.microsoft.com/office/drawing/2014/main" id="{65B5E3D2-7BAA-8F6A-7375-1DE4199F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b="19643"/>
          <a:stretch>
            <a:fillRect/>
          </a:stretch>
        </p:blipFill>
        <p:spPr bwMode="auto">
          <a:xfrm>
            <a:off x="3817289" y="1359974"/>
            <a:ext cx="4474266" cy="544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6860C8-E06F-044C-BA09-751C69BB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r="18921" b="50000"/>
          <a:stretch>
            <a:fillRect/>
          </a:stretch>
        </p:blipFill>
        <p:spPr bwMode="auto">
          <a:xfrm rot="9318630">
            <a:off x="4225105" y="1458823"/>
            <a:ext cx="777279" cy="13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39F160-5DC0-FF68-CBF2-5CDFE496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078" b="18921"/>
          <a:stretch>
            <a:fillRect/>
          </a:stretch>
        </p:blipFill>
        <p:spPr bwMode="auto">
          <a:xfrm rot="6487883">
            <a:off x="6669352" y="1875032"/>
            <a:ext cx="1388958" cy="7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71C554-5DE9-F315-833C-86BD1A301E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2616" y="1042726"/>
            <a:ext cx="4638212" cy="57246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5BF9AA-5172-70ED-021E-03094F8A10D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31303" y="1198935"/>
            <a:ext cx="1314520" cy="13313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6A231B-437F-8686-2AF9-6221BF06434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78638" y="2277747"/>
            <a:ext cx="1627299" cy="16272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E35BBD-77C2-0E60-8EC2-B48E627021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919" y="5373733"/>
            <a:ext cx="1369598" cy="12093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DB3C-7DB6-2F67-1CA2-09C31B66D66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749448" y="1249371"/>
            <a:ext cx="1209326" cy="12093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C6E1B-CDC3-3004-DFA4-25039D5A94B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492287" y="3618846"/>
            <a:ext cx="1437024" cy="14370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14C022-9C9D-8F9A-A80F-E4511E0270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2588" y="3947453"/>
            <a:ext cx="2696849" cy="269684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4DB3459-A32F-42B2-1813-D05F4BECD2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8661"/>
            <a:ext cx="948314" cy="9601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80ED31-FBBF-032C-1765-1C4992A43E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4272" y="745771"/>
            <a:ext cx="3051119" cy="30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8242 0.3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602 C -0.03815 0.18079 -0.07318 0.35579 -0.09388 0.45023 C -0.11459 0.54468 -0.11159 0.54283 -0.12748 0.57246 C -0.14336 0.60209 -0.17357 0.61898 -0.1892 0.62801 C -0.20482 0.63704 -0.21302 0.63172 -0.22123 0.6266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3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ши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800000">
                                      <p:cBhvr>
                                        <p:cTn id="4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AAC661-9757-48A5-8A8E-AD4D57DE0415}"/>
</file>

<file path=customXml/itemProps2.xml><?xml version="1.0" encoding="utf-8"?>
<ds:datastoreItem xmlns:ds="http://schemas.openxmlformats.org/officeDocument/2006/customXml" ds:itemID="{303876D2-C154-4F66-9500-59E11A240C31}"/>
</file>

<file path=customXml/itemProps3.xml><?xml version="1.0" encoding="utf-8"?>
<ds:datastoreItem xmlns:ds="http://schemas.openxmlformats.org/officeDocument/2006/customXml" ds:itemID="{EAFEC8AE-0381-4C60-8394-316908CDC6EA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2026-01-03T13:48:54Z</dcterms:created>
  <dcterms:modified xsi:type="dcterms:W3CDTF">2026-01-08T21:19:25Z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