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E17F-F7AA-59DF-C6B8-3A589FF45944}" v="98" dt="2026-01-08T21:01:4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13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823498" y="1588360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5046926" y="2136141"/>
            <a:ext cx="4565673" cy="212365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gorąca</a:t>
            </a:r>
            <a:endParaRPr lang="ru-RU" sz="2400" b="1" dirty="0" err="1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highlight>
                <a:srgbClr val="FFFFFF"/>
              </a:highlight>
              <a:ea typeface="+mn-lt"/>
              <a:cs typeface="+mn-lt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998432" y="2140596"/>
            <a:ext cx="4618573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metalowy</a:t>
            </a:r>
            <a:endParaRPr lang="en-US" sz="2800" dirty="0">
              <a:cs typeface="Arial"/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4634452" y="1850711"/>
            <a:ext cx="5383415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babci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kochana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4790476" y="1895856"/>
            <a:ext cx="5578771" cy="52322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pocztowe</a:t>
            </a:r>
            <a:r>
              <a:rPr lang="en-US" sz="2800" b="1" dirty="0">
                <a:highlight>
                  <a:srgbClr val="FFFFFF"/>
                </a:highlight>
              </a:rPr>
              <a:t> </a:t>
            </a:r>
            <a:endParaRPr lang="uk-U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89" y="2709275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4103565" y="2009819"/>
            <a:ext cx="660998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jutro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gram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3" y="2561679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409" y="2525933"/>
            <a:ext cx="2384516" cy="2384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2482662"/>
            <a:ext cx="3162693" cy="3162693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6" y="2738219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41" y="2537084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97" y="1784830"/>
            <a:ext cx="3866721" cy="3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56" grpId="0"/>
      <p:bldP spid="56" grpId="1"/>
      <p:bldP spid="58" grpId="0"/>
      <p:bldP spid="58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387F2D-788F-4E1C-85CF-612E85549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A7D7A-1BF9-4056-856B-721DE0AF9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AC97C-8936-497C-BDD4-9B688D804EC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</Words>
  <Application>Microsoft Office PowerPoint</Application>
  <PresentationFormat>Широкий екран</PresentationFormat>
  <Paragraphs>7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Анастасія Сомова</cp:lastModifiedBy>
  <cp:revision>46</cp:revision>
  <dcterms:created xsi:type="dcterms:W3CDTF">2024-08-07T04:00:02Z</dcterms:created>
  <dcterms:modified xsi:type="dcterms:W3CDTF">2026-01-08T21:14:34Z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