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BE17F-F7AA-59DF-C6B8-3A589FF45944}" v="98" dt="2026-01-08T21:01:4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2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5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0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41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4D50D-A929-4B5F-A19A-255CFD01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38"/>
            <a:ext cx="12192000" cy="694413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823498" y="1588360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399F633-CE99-4C42-A965-E6DD08E06DA5}"/>
              </a:ext>
            </a:extLst>
          </p:cNvPr>
          <p:cNvSpPr/>
          <p:nvPr/>
        </p:nvSpPr>
        <p:spPr>
          <a:xfrm>
            <a:off x="5046926" y="2136141"/>
            <a:ext cx="4565673" cy="212365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gorąca</a:t>
            </a:r>
            <a:endParaRPr lang="ru-RU" sz="2400" b="1" dirty="0" err="1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highlight>
                <a:srgbClr val="FFFFFF"/>
              </a:highlight>
              <a:ea typeface="+mn-lt"/>
              <a:cs typeface="+mn-lt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9AB0AE-C353-4FB4-909D-BAD3F4F50A4A}"/>
              </a:ext>
            </a:extLst>
          </p:cNvPr>
          <p:cNvSpPr/>
          <p:nvPr/>
        </p:nvSpPr>
        <p:spPr>
          <a:xfrm>
            <a:off x="4998432" y="2140596"/>
            <a:ext cx="4618573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metalowy</a:t>
            </a:r>
            <a:endParaRPr lang="en-US" sz="2800" dirty="0">
              <a:cs typeface="Arial"/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B69CDBE9-C784-4449-A625-4F4134980796}"/>
              </a:ext>
            </a:extLst>
          </p:cNvPr>
          <p:cNvSpPr/>
          <p:nvPr/>
        </p:nvSpPr>
        <p:spPr>
          <a:xfrm>
            <a:off x="4634452" y="1850711"/>
            <a:ext cx="5383415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babci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kochana</a:t>
            </a:r>
            <a:endParaRPr lang="en-US" sz="2400" dirty="0">
              <a:cs typeface="Arial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4920430" y="1309203"/>
            <a:ext cx="5578771" cy="52322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pocztowe</a:t>
            </a:r>
            <a:r>
              <a:rPr lang="en-US" sz="2800" b="1" dirty="0">
                <a:highlight>
                  <a:srgbClr val="FFFFFF"/>
                </a:highlight>
              </a:rPr>
              <a:t> </a:t>
            </a:r>
            <a:endParaRPr lang="uk-U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930A9-B859-4607-87BE-6C57421E93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89" y="2709275"/>
            <a:ext cx="2406939" cy="2406939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028DC2-6B4A-4A1A-AE99-1BB88117CB53}"/>
              </a:ext>
            </a:extLst>
          </p:cNvPr>
          <p:cNvSpPr/>
          <p:nvPr/>
        </p:nvSpPr>
        <p:spPr>
          <a:xfrm>
            <a:off x="3987977" y="2171182"/>
            <a:ext cx="660998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jutro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gram</a:t>
            </a:r>
            <a:endParaRPr lang="en-US" sz="2400" dirty="0">
              <a:cs typeface="Arial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E5CF85-CA6E-439B-BA98-1CB26CE649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83" y="2561679"/>
            <a:ext cx="2241913" cy="2241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E3AEA-8132-48D9-AC6B-91EB08FC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409" y="2525933"/>
            <a:ext cx="2384516" cy="23845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C2FA89-4442-4E54-BF6A-F74AB376C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2482662"/>
            <a:ext cx="3162693" cy="3162693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нимация,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B5FF99-0610-F52A-FFA2-B7E26DAAC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6" y="2738219"/>
            <a:ext cx="1709113" cy="2061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DCF566E-4513-E952-C3A0-AFBF3B990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41" y="2537084"/>
            <a:ext cx="2548785" cy="2548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30F97-AB4E-4E08-8A2C-6731FD6D8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98" y="1557666"/>
            <a:ext cx="3866721" cy="3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56" grpId="0"/>
      <p:bldP spid="56" grpId="1"/>
      <p:bldP spid="56" grpId="2"/>
      <p:bldP spid="58" grpId="0"/>
      <p:bldP spid="58" grpId="1"/>
      <p:bldP spid="57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387F2D-788F-4E1C-85CF-612E85549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A7D7A-1BF9-4056-856B-721DE0AF9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AC97C-8936-497C-BDD4-9B688D804EC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</Words>
  <Application>Microsoft Office PowerPoint</Application>
  <PresentationFormat>Широкий екран</PresentationFormat>
  <Paragraphs>7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Анастасія Сомова</cp:lastModifiedBy>
  <cp:revision>44</cp:revision>
  <dcterms:created xsi:type="dcterms:W3CDTF">2024-08-07T04:00:02Z</dcterms:created>
  <dcterms:modified xsi:type="dcterms:W3CDTF">2026-01-08T21:10:35Z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